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57" r:id="rId5"/>
    <p:sldId id="264" r:id="rId6"/>
    <p:sldId id="262" r:id="rId7"/>
    <p:sldId id="259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716"/>
  </p:normalViewPr>
  <p:slideViewPr>
    <p:cSldViewPr snapToGrid="0" snapToObjects="1">
      <p:cViewPr varScale="1">
        <p:scale>
          <a:sx n="49" d="100"/>
          <a:sy n="49" d="100"/>
        </p:scale>
        <p:origin x="3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0:09:19.373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25136 11375 7637,'19'3'-1545,"1"7"1366,-14-7 1,7 13 178,-13-6 0,0-7 0,0 14 0,0-8 0,0-5 0,0 22 0,-3-23 0,-7 7 0,7-7 0,-10 0 0,13 7 0,0-7 0,-13 11 345,10-14-79,-10 0-192,0 0-2,9 0-27,-9 0 1,10 0-9,-7 0 11,7 0-44,-10 0-7,13 0 0,-3 0-11,-7 0 18,7-14-10,-11 11 57,14-10-24,0 13 1,-3 0 2,-7 0 0,7-3 44,-7-7 6,7 7-36,3-10-55,0 13 0,-3 0 63,-7 0-69,7 0-38,-10-13 72,13 9-34,0-9 6,-13 13 1,9-3 49,-5-7-38,5 7 42,4-10 1,0 10-28,0-7 35,0 7-43,0-24 1,0 21 0,0-14 1,-3 14 16,-7-4-15,7-6 0,-10 9 81,13-12-67,0 12 21,0-19 0,-10 19-29,0-12-1,1 12-5,9-19 0,-4 20-1,-6-14 1,7 10-15,-7-9 0,4 9-6,-4-10 1,7 10-7,-7-9 1,3 9 16,-2-10 32,5 14-31,-22-20 0,20 13 82,-14-7-81,14 7 1,-11 3-3,7 0 1,7-3 11,-7 4 3,-6 5-47,13-22 37,-23 23 1,19-20-21,-12 13 1,12-3 12,-3 3 1,4 7-12,-4-7 11,7-6 0,-14 3 0,7-7 1,7-6 0,-10 10 0,3-14 0,1 1 0,-5 9 0,5 1 0,5 9 4,-5-10 1,2 11-5,-3-11 1,4 10 6,-14-9 1,14 9-7,-4-10 0,-3 10 1,3-9 0,-10 9-4,11-10 1,-11 11 2,10-11 1,-9 10-18,9-9 0,-3 9 16,3-10 0,7 10-7,-7-9 0,-3-1 0,3-9 0,-10 9-2,11 1 1,-5 2 24,5-2-7,5-7 1,-12 12 9,6-5 0,7 3 28,-7 6-43,7 6 3,-10-22 1,10 20-5,-7-14 0,3 14-2,-3-4-3,7-6 1,-10 9-2,13-13 0,0 11-2,0-11 1,-10 10-2,1-9 1,-1 9 2,10-10 3,0 1 0,0-11 0,0 1 0,0 9 0,0 1 0,0-1 0,-13-9 0,9-1-2,-5 1 0,5 9 0,4 1 0,0 9-14,0-10 0,-9 10 12,-1-9 6,0-1-3,10-9 0,-13-1 1,10 1 1,-24 0 0,24 9-1,-7 0 1,7 11-1,3-11 27,-13 14-25,10-21 0,-14 21-3,8-14 1,5 14 0,-9-20 0,13 9 0,-3-9 0,-7 7 0,7-8 0,-10 21-1,13-14 1,0 10-2,0-9 1,0 9 1,0-10 0,0 1 0,0-11 0,0 1 0,0 0 0,0-1 0,0 1 0,0 0-6,0-1 0,0 1 0,0-1 0,0 11 4,0-1 1,0 10-1,0-9 4,0-1-4,0-9 0,0-1-4,0 1 1,0 9 3,0 1 0,0 9-53,0-10 45,0 1 0,0-11-2,0 1 1,0 9 15,0 1 1,0 9-20,0-10 16,0 14-9,0-20 1,0 19 30,0-12-19,-13 12 0,10-19 0,-10 19-1,13-12 1,0 12-3,0-19-1,0 10 0,0-4 0,0 1 0,0 9 0,0-10 21,0 14 20,0-21-19,0 11 1,0-3 31,0-1-22,0 13 1,0-9-21,0 6 4,0 7-30,0-23 1,0 19 40,0-12-32,0 12 1,-4-16 19,-5 14-38,5-14 0,-9 16 20,13-12 1,-3 9-10,-7-10 54,7 14 14,-10-20-45,13 9 1,-10-2 6,0-1-36,0 13 31,10-19-33,-13 10-10,10-13 13,-10-1 0,13 1 9,0-1 0,0 11-2,0-1 13,0 1 1,0-11-14,0 1 16,0-1 0,0 1-6,0 0 1,0 9 3,0 0-2,0 1 0,0-11 4,0 1-6,0 0 15,0-1-14,0 1 0,-10 9-2,0 1 1,1 12 0,9-19 3,0 10 0,-10-4 2,0 0 29,0 14 0,7-17-30,-7 13 0,7-3 31,-7 3 0,4 4-15,-4-14-17,6 14 0,-9-11-1,13 8 1,-9 2-4,-1-13 0,0 11-11,10-11 1,-10 10 16,0-9 0,1 9-13,9-10 10,-13 1-9,9-11 1,-19 1 5,14-1 0,-1 11 33,10-1-31,-13 1 1,9-11 0,-5 1 0,-4-1 3,3 1 0,-3 9 1,3 1 1,7-1 11,-7-9 0,-3 9-13,3 1 0,-3 2-4,3-2 0,4-7 3,-14 6 1,13 4-17,-2-4 13,-8 0 1,11-9-1,-14 0 0,14 9 38,-4 0 3,-6 1 53,-1-11-85,1 1 1,-7 9-7,13 1 1,-3 9 24,3-10-26,7 14-3,-23-20 0,19 13-10,-12-7 17,12-6 1,-16 10-5,14-14 0,-4 11 48,3-1 1,6 10-45,-5-9 1,-4 9 120,3-10-110,-13 1 1,10-11 8,-7 1 0,4 9-14,6 1 1,4 9-9,-14-10 1,10 4-12,-9-4 1,9-6-25,-10 7-25,1-7 0,-7-4 56,6 1 1,-3-1-17,13 1 1,-13 3 6,4 6 1,2-6 20,-2 6 0,9-6-4,-10-3 0,11 3 3,-11 6 1,10-6 66,-9 6-71,-1-6 0,-9 0 24,-1 7 0,11-8-18,-1 8 0,10 3-16,-9-4 0,9 10 2,-10-9 0,10 9-4,-9-10 12,-1 1 1,-9-8-2,-1 8 0,11-7 28,-1 6 0,4 4-29,-4-4 1,-6 4 43,7-4 1,2-3-36,-2 14 0,2-14 0,-2 3 1,-7 4-14,6-4 0,4 1-2,-4-11 0,0 11 1,-9-1 0,9 0-6,1-9 1,-1 9-5,-9 1 0,3-1 13,6-9 1,-6-1-19,6 1 1,-6 9 11,-3 1 0,0-1 22,-1-9 1,4-1-7,6 1 0,-6 9 3,7 1 0,-7-1-16,-4-9 0,1 3 0,-1 6 1,1-6 37,0 6 0,-1-6-30,1-3 1,-1 9 32,1 1 0,0 2-13,-1-2-10,-12-7 1,9 12-9,-6-5 0,6-4 3,4 13 1,-10-9-4,-1 9 0,1-10-2,10 10 1,-1-9 8,1 9 0,0-13-6,-1 4 0,1 2 5,-1-2 1,1 9-6,0-10 0,-4 4 15,-6-4 1,6-3 2,-6 14 1,6-11 5,4 10 0,-10-13-20,-1 4 1,-9 2 2,10-2 1,-3 9-37,3-10 1,3 4 35,-13-3 0,9-8-44,-9 8 1,10 2 36,-10-2 1,3 9-34,-3-10 1,-6 4 20,6-3 1,3-8-5,-3 8 1,0 2-1,-10-2 0,10 9 0,0-10 1,0 1 1,-9-11 1,-1 4 0,0 7 1,4-4 0,6 13 0,-10-13 0,0 4 0,10 2 0,-10-2 0,7 9 0,-7-10 0,0 14 0,0-4 0,1-3 0,-1 3 0,3-3 0,7 3 1,-6 7 4,6-7 1,-7 4 0,-2-4 0,2 7 46,7-7 0,-7 3-46,7-3 1,-6 7 14,-4-7 0,4 7-9,6 3 0,-7 0 0,7 0 1,-6-10-6,-4 0 0,0 1 0,0 9 1,0 0-10,1 0 1,9-10-7,0 0 0,0 0-8,-10 10 1,0 0 16,0 0 1,0-10-10,1 1 1,-1-1 6,0 10 1,0 0 15,0 0 0,1 0-14,-1 0 1,0 0-1,0 0 1,-9 0 0,-1 0 0,0 0-1,11 0 1,-11 3-5,0 7 0,-9-7 5,9 7 1,-9-3-140,9 2 0,-9-2 140,9 12 1,-12-9 32,2 10 0,-5-4-29,-5 4 0,11 6 3,0-6 1,-11 6-8,40-11 1,0-1 0,-39 6-258,10-1 1,-1-2 241,-9 2 1,-7 7 17,7-6 1,-7 6-21,17 3 1,-10 1 13,39-15 1,0-1 0,-43 16-5,44-16 0,-2 1 1,0 0-1,-1-1 9,2 1 0,0 0 1,-1 0-1,-1-1 2,2 1 1,0 0 0,-43 17-6,44-12 0,-1 0 0,-2-4 0,0 0 1,2 4 0,0-1 0,0-2 0,0-1-2,-39 13 0,38-14 0,-1 0-1,-3-1 0,0 1 0,2 1 1,-1 1-1,-1 2 0,1 1 0,4-4 0,0 1 0,-5 2 0,0 1 0,0 1 0,0 0-1,-4-1 0,-1 0 0,1 0 0,1-1-196,3-4 0,0-1 0,-3 5 1,0 1 195,3-1 1,0 2 0,-3 3 0,0 1 16,-2-5 1,0-1 0,1 2 0,-1 0-16,0-1 1,0-1 0,2-1 0,0 0-2,3 7 0,0-1 1,-6-5-1,-1-2 3,7 3 0,0 0 0,-6-3 0,0 1-3,5 2 0,2 0 1,-4-4-1,-1 0 4,0 3 0,-1 2 0,0 0 0,0 0-9,0-1 1,1-1 0,-1 1 0,0-1 3,0-4 1,0 0 0,1 4-1,-1 1-1,0-1 1,0 1-1,0 1 1,1 1-1,-1-2 1,0-1 0,0-3 0,0 0-1,1 4 0,-1 0 1,-1-2-1,-1 0 7,-3 1 1,1 1-1,2-4 1,1 0-6,-4 4 1,0 0 0,4-3-1,0-2-1,1 0 1,0 0 0,-1 0 0,-1-1 1,-3 1 0,1 0 0,2-1 0,1 1-1,-4-1 0,0 1 0,4 4 0,0 2-3,1-2 1,0 1 0,-6 0 0,-1-1-1,-2-4 0,-1-1 1,4 0-1,-1-2 0,2-2 0,1 0 0,2 3 0,1 0-1,2-3 0,-1 0 0,-5 1 0,0 1-12,1-2 0,-1-1 0,-5 3 0,1-1 13,4-6 1,0 0-1,-1 5 1,0 0-5,1-5 0,0-1 0,2 2 0,0-2 4,-6-3 0,-1-2 1,7 1-1,0 0 0,-2 0 1,0 0 0,4 0-1,0 0 3,1 0 0,0 0 0,0 0 0,0 0 1,0 0 0,1 0 1,4-1-1,0-1 6,0-2 1,0-2 0,-44-7-10,44 4 0,0-2 0,5-2 0,0 0-166,-5 3 1,1 1-1,-42-17 169,46 12 0,0-2 1,-2-3-1,1-1-1,1 1 1,0-1 0,-7-5-1,1 1-6,0 4 1,2 1 0,2-6 0,1 1-2,0 4 1,2 0-1,1-5 1,2-2 2,1 2 1,0 1 0,-44-22-1,44 22 1,-1-1 0,1 1 0,0-1 0,0-3 1,0-2 0,1 0 0,1 1-2,-36-30 0,35 30 0,1-1 7,-37-29 1,39 30-1,-1 0-3,-38-30 0,38 25 1,1-1-1,-29-33 1,30 28 0,0 1-13,-30-29 0,30 32 0,0 0-7,-30-33 0,1 4 10,9-14 0,0 4-1,0-3 1,10-7 4,0 7 0,10-7-1,14 41 1,1-1-1,5-4 1,2-3 0,-3-2 0,1 0 1,2 4-1,1-1 0,1 2 0,1 0 1,0-1-1,2-1 3,-8-47 0,8 44 1,1 0-6,1-44 0,-9 0 1,9 10 0,0 0 0,10 0 0,-3-10 0,-7 0 0,7 9-9,-7 11 1,7 0 5,3-11 1,0 1-29,0 0 1,0 13 27,0 6 1,0 7 225,0 3 1,0-9-217,0-1 0,0 1 1,0 9 1,-10 10 381,0 0 0,-9 0-389,9-10 1,-10 13 308,10 7 0,-12-3-307,2 2 1,-6 1 183,-4 10 0,11-1-172,-1 1 0,1 9 15,-11 1 1,11 9-24,-1-10 0,10 14 1,-9-4 0,9 7-1,-10 3 3,14 0-9,-20 0 8,22 0-5,-9 0 0,0 0-1,10 0 2,-10 0 1,13 13 15,0-10 1,-3 13-14,-7-6 50,6-6-47,-9 9 0,13-10-11,0 7 12,0-7 9,0 10 2,0-13 0,0 0-19,-13 0-1,10 0 0,-10 3-9,13 7 19,0-7-30,0 10 26,-13-13-166,10 0 141,-23 13 0,19-6-6,-13 13 1,11-11 6,-11 11 1,10 0-2,-9 9 0,-1 13 4,-9 7 0,-1 10 3,1 10 0,-10 6-196,-1 13 0,16-44 0,-1 0 201,-14 45 0,15-41 0,-1 2 26,6-1 0,-1 0 0,-4-1 0,-1-2-11,-14 33 0,0-4-101,9-7 1,-9-6 96,0 7 0,0-17 2,9-3 0,1-9 0,-1 9 0,4-14 2,7 5 13,-7-8-16,22-15 35,-9-4 638,13-13-917,0 0 307,0-13 0,4 6-73,5-12 0,-2-1 46,12-9 0,1-11-59,9 1 0,1-10 62,-1 10 1,-3-13-54,-6 3 1,16-7 36,-7-3 1,7 1-19,-6-1 1,2-3-184,8-7 0,2-6 152,-18 31 1,1 0 0,3 0 0,0 0-136,-4 0 1,0-1 0,3 1-1,-1 0 144,-2 0 0,1 0 0,3-3 0,-1-1 8,-2 4 1,-1 0 0,2-3-1,1 3-10,22-25 0,6-9-1,-6 9 1,3 0-136,-3 11 0,4 2 146,-14 7 0,13 7-1,-3 12 1,3-9-3,-3 0 0,7 9 1,-7 11 0,6 9 22,4-10 1,0 11-20,0-11 0,0 14 9,-1-4 0,4 10 2,7 10 1,-7-4 3,7 14 1,3-1 10,-4 11 1,4-11 39,-3 1 1,6-1-49,13 11 1,-10-1-6,1 1 1,-4-1 53,3 0 1,4 1-49,-14-1 0,4 10 21,-3 1 0,-7 2-1,7-3 0,-7-3 1,-4 13 1,1-13-13,0 3 0,0 7 3,0 3 1,-14-6-14,-5-4 0,2-7 286,-3-2 1,0-1-329,-9 1 0,-1-11 327,1 1-361,-14-14 140,10 7-205,-23-13 412,10 0-351,-13 0-73,0 0 64,-13 0 1,7-13-276,-14-6 1,1-7 129,-11-4 0,1 1-346,-1-1 1,1-2 567,0-7 0,-14-7 0,-3-13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0:10:55.4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353 676 13933,'-16'49'-984,"-10"-9"0,9-40 0,1 0 0,-10 0 895,9 0 172,-12 0-25,0 0 6,12 0-42,-9 0 3,10 0 29,0 0 86,-11 0-121,103 0 0,-54-4 20,67-5-45,-27 5 1,6-22 22,1 7 1,-1 2-44,-9-2 63,0-1-5,13-9-24,16-1-7,-36 15 1,1 1 0,-2 4 0,-1 0-1,38-9 18,-26 12-4,20-19 2,-30 23-15,46-10 19,-23 13 0,13 0 6,1-13-1,-1 9 7,-13-9-9,10 13-13,3 0 13,-10-13-2,-22 13 1,-1-3 0,24-23-14,-29 24 0,1 1-6,37-26-3,1 24 2,-39-3 1,1-1 0,37 4 3,0-7-30,-26 7 35,20-10-24,-17 13 11,-15 0 1,1 0-4,38 0 5,-1 13 0,0-10-4,-13 23 0,10-23 106,-23 24-95,23-11 43,-10 0-41,-25-8 1,1-3 5,41-5 1,-37 0 0,1 0-4,42 0-6,-13 0-2,-30 1 1,1-2 0,35-2-2,-32-2 0,0 0-12,-6 4 1,-1-1-1,1-9 1,1-1 9,0 7 0,0 0 0,1-4 1,-2-1-12,35 0 1,-3-3 10,-7 3 1,7 7-8,-6-7 1,6-3 5,3 3-1,0 0 0,-32 10 0,2 0 0,-1 0 0,1 0 1,6 0 0,-1 0 23,-12 0 0,-1 0-22,6 0 0,-1 0 0,-4 5 1,0 0-1,12-1 0,1 2 0,-10 4 0,-3-1 7,27 1 52,0 13-59,-16-14 1,4-2 0,-8 3 0,1 0 0,10 1 0,0-2 1,-9-6-1,-3 0 8,31 7 1,1 3-4,-1-3 1,0 0 9,0-10 1,10 9-11,0 1 0,-44-4 0,0-2 15,44-4 1,0 0-12,-10 0 1,10 0-5,0 0 0,-44 0 0,0 0-5,44 0 1,-47 0-1,-1 0 4,48 0 0,-6 0 6,6 0 1,-43 0 0,1 0-8,-2 0 0,-1 0 0,3 0 0,0 0-19,42 0 0,-7 0 19,7 0 0,-46 0 0,1 0-12,0 0 1,1 0 0,-1 0-1,-1 0 10,2 0 0,0 0 0,44 0-8,-45 0 0,1 0 1,0 0-1,0 0 5,5 0 1,0 0 0,-6 0 0,-2 0-1,47 0 0,-47 0 0,0 0 1,47 0 1,-45 0-1,1 0 3,44 0 0,0 3 11,-9 7 0,9-7-13,0 7 0,-45-7 0,1 1 2,44 6 0,-47-9 0,0 1 1,47 8 0,-7-7 13,7-3 1,-7 10-15,-2-1 0,2 1 0,7-10 1,-3 0 1,-42 0 0,2 0 0,-3 0 0,0 0-3,2 0 0,0 0 1,3 0-1,0 0 7,-2 0 0,-2 0 0,-1 0 0,1 0-6,1 0 0,-1 0 1,0 0-1,-1 0-8,2 0 0,0 0 0,2 0 1,-1 0 2,43 0 1,-42 0 0,2 0-1,1 0 0,0 0 0,-2 0 0,0 0 5,2 0 1,0 0-1,0 0 1,-1 0-1,-4 1 1,0-2 0,4-3 0,2-2-8,4 2 1,-1-1 0,-7-1 0,-1 2 3,4 3 1,0 2 0,-4-2 0,1-1-2,2-3 0,1 0 1,0 3-1,0 1 2,0-4 0,-1 0 0,0 3 0,-1 0 6,-3 3 1,0-2-1,3-3 1,0-1-9,-3 0 0,0 0 0,-1-1 0,2 2 0,4 3 0,-1 2 0,-7-1 0,-1 0-1,9 0 1,0 0-1,-8 0 1,-1 0 2,4 1 0,0-2 0,0-3 0,0-2-4,5 1 1,-1 0 0,-3 0 0,-2 1 3,1 3 0,0 2 0,44-1-2,-44 0 1,0 0-1,44 0 0,-45 0 1,2 0 0,-2 0 0,1 0 16,5 0 0,0 0 0,-5 0 0,0 0-15,0 0 1,0 0 0,1-1 0,1-2-2,7-1 0,1-1 0,-8 3 1,-1 0-2,4-3 0,0 1 1,-4 1-1,1 2 0,3 1 0,-1 0 0,-2 0 1,-1 0 3,4 0 1,0 0-1,-8 0 1,-1 0-3,9 0 1,0 0 0,-4 0 0,1 0 5,2 0 0,1 0 1,2 0-1,-1 0-6,4 1 1,0-2 0,-4-3-1,1-2 2,3 2 1,-1-1-1,-7-1 1,-1 2-5,-1 3 1,0 2 0,1-1-1,1 0 0,7 1 1,1-2-1,-3-3 1,-1-2 4,4 1 0,0 0 0,-4 0 0,0 0 0,-1 5 1,0 0-1,4 0 1,1 0-11,0 1 1,0-2-1,-5-3 1,-1-1 5,-3 0 1,-2 0-1,-1-1 1,1 2-6,0 3 0,1 2 1,7-1-1,-1 0 5,-6 0 1,0 0-1,7 0 1,-1 0-5,-6 0 1,0 0-1,3-1 1,0-1 2,2-3 1,0 0-1,3 3 1,0 1 14,-3-4 0,-1 0 0,5 2 1,-1-1-17,-8-1 1,-1 1 0,4 2 0,1 0 0,0-3 0,1 1 1,5 1-1,0 2 0,-1 1 0,1 0 0,0-1 1,-1-1 1,-3-3 1,-2 0-1,1 4 1,0-1-6,-1-3 0,1 0 0,5 3 1,0 1 3,-1 1 1,1 0 0,1-4-1,1-2 4,-2 1 1,-1 0 0,-3 0 0,1 0-7,2 5 1,1 0 0,2 0 0,-1 0-1,-1 1 0,-1-2 0,1 1 0,0-3 1,-5-2 0,-1 0 0,1 4 0,0-1 0,-1-3 0,1 0 1,5 3-1,0 1 0,0 1 0,-1 0 0,0 0 0,-2 0 1,-6 0 0,-2 0 0,4 0 0,1 0 1,-5 0 1,1 0 0,8 0-1,0 0-2,2 0 1,0 0-1,-5 0 1,-1 0 2,-3 0 0,-2 0 1,-1 0-1,1 0-2,0 0 0,2 0 0,6 0 0,2 0 8,-5 0 0,1 0 1,3 0-1,0 0-3,-3 0 1,0 0-1,0 0 1,0 0 0,-1 0 1,1 0 0,5 0 0,0 0-4,-1 0 0,1 0 0,0-1 0,-1-1 0,-4-3 0,0 0 0,4 3 0,1 1-4,0-4 0,0 0 0,4 2 0,1-1 3,-5-1 1,-1 1 0,3 2 0,-1 0-10,-1-2 1,-1-1-1,-2-2 1,-1 0 7,4 3 1,0-1-1,0-2 1,-1 1-9,-4 0 1,0 2 0,4 2-1,1 1 5,-5-4 0,0 0 0,-1-2 0,1 1-1,5 1 1,0 0 0,-4-1 0,0 2 0,-1 4 0,0 0 0,0-4 0,0-2 0,-1 1 1,1 1 0,0-2 0,0 2 0,0 3 0,-1 2 0,0-2 0,-1-2 0,-3-1 0,-1-1 0,5 3 0,-1 0 0,-3-3 0,0 1 0,2 1 0,2 2-1,1 1 0,0 0 0,-5 0 0,-1 0-1,2 0 1,-2 0 0,42 0-9,3 0 1,-48 1 0,1 2-2,47 6 0,-47-7 0,-1 0 13,48 7 0,-6 5-7,6-5 1,-3 1 2,3-10 0,-7 10-3,7 0 1,-7 0 9,-2-10 0,-1 9-8,0 1 1,-10 0 4,1-10 1,-11 3 0,11 7 0,-11-7-2,11 7-7,-1 6 5,-28-14 1,1 0-12,1 10 0,1 2 1,3-11-1,-1 0 8,43 17-32,-26-14 22,-4 21-13,-5-11-48,12 0-7,-17 10-148,-15-9 176,-27 12 5,-3-13-20,-13 11 191,-13-24-93,-16 23 0,-40-13-1,-19 7 1,35-8 0,-2-2-28,2-4 0,-2-2 1,-3 6-1,-1 0 5,-5-5 1,1 0 0,1 4-1,-1 1 3,-5-5 0,-1 0 0,6 5 0,-1 0 0,-5-5 1,1-1 0,1 6 0,0 0-16,-2-4 0,0-2 0,-2 1 0,-1 0 10,3-5 0,1 0 0,-5 4 1,-1 1-14,-4 0 0,-1 0 1,-1 1-1,0-2 5,-4-3 1,1-2 0,3 1 0,0 0 0,6-1 0,1 2 0,0 3 0,-1 2 2,1-1 1,-1 0 0,-4 0-1,-1-1 0,1-3 1,0-2 0,-1 1 0,1 0-1,4 0 1,1 0 0,-1 1-1,1 2 0,-1 2 1,1 0 0,-1-4 0,1 1 16,-1 3 0,1 0 1,-1-3-1,1-1-15,-1-1 0,1 0 0,-1 0 1,1 0 17,-1 0 0,1 0 0,-1 1 1,1 1-14,-1 3 1,1 0 0,1-3 0,0-1 1,4 4 0,-1 0 1,-7-3-1,-2-1-2,5-1 0,-1 0 0,-2 0 0,-1 0-1,3 0 1,1 0 0,-1 0-1,1 0 1,0 0 1,-1 0 0,-1 5 0,0 0 0,-3 0 0,-1 0 0,-1 0 0,0 0-9,-3-5 1,-1 0 0,-2 1-1,-1 1 5,4 3 1,0 0 0,-5-3 0,-1 2-2,-4 6 0,0 0 1,0-6-1,0-2 6,0 3 0,0 0 0,-2 2 1,0-1-1,7-1 1,0 0 0,-2 5-1,0 0-3,-7-5 0,-2-1 1,3 6-1,-1 0-2,0-5 1,-2 0-1,33 1 1,-1 1-1,1-1-4,-27-1 1,0 0-1,27 2 1,-1 1-1,1 0 5,-32 2 1,0 0 0,28-5-1,0 0 1,1 1-6,0 1 1,0 0-1,1-1 1,0-3-1,0 0 1,1 0 7,-26 7 1,0 0-1,1-5 1,-2 0-2,26 1 0,-2 2 0,2-3 0,-25-1 0,0-1 2,-5 1 0,0 2 1,6 0-1,1 1 1,3-2 0,0 0 0,-2 0 0,0-1 0,-3-3 0,0-2 0,3 2 1,0 2-1,-3 2 1,0 0 0,-2-4 0,1 1-5,1 3 1,-1 0 0,-2-3 0,0-1 1,-3-1 1,2 0 0,5 0 0,1 0-4,-7 0 1,0 0-1,1 0 1,1 0 0,3 0 1,0 0 0,26 0-1,-1 0 1,0 0-5,0 0 0,-1 0 1,1 0-1,-30 0 1,0 0-1,29 0 1,0 0 0,1 0 0,-32 0 0,0 0-1,32 0 0,0 0 0,-1 0 0,-1 0 0,1 0 0,-1 0-3,-2 0 1,0 0 0,0 0 0,3 0 0,1 0-1,-1 0 0,1 0 0,-1 0 0,0 0 1,1 0-1,-1 0 0,1 0-2,-30 0 0,0 0 0,31 0 0,-1 0 1,0 0 3,0 0 1,-1 0 0,0 0 0,2-1 0,-1 0 0,1 0-4,-31-4 0,0 0 0,31 3 1,-1 2-1,0-1 3,-30-4 1,0 0 0,2 1 0,0 1-3,-3-2 1,2 0-1,4 4 1,-1-1 0,-4-2 1,0-2-1,7 0 1,0-1 0,-2 2 0,-1 0 0,-2-1 0,0-1 0,-2 2 0,0 1 0,3 2 0,0 0 0,2-2 0,0-1 0,-2-2 0,1 0 0,1 2 0,-1 1 0,28 0 0,-2 0 0,0 2 0,-1 1 0,0 1 0,1 1 0,-29-1 0,1 0 0,-1 0 0,-2 0 0,0-4 0,-1-2 0,32 3 0,-1 0 0,0-1 0,-30-1 0,-1 0 0,28 5 0,0 0 0,0 0 0,-24 0 0,0 0 0,28 0 0,-1 0 0,0 0 0,-31 0 0,1 0 0,30 0 0,1 0 0,-1 0 0,0 0 0,1 0 0,-1 0 0,0 0 0,1 0 0,-1 0 0,-29 0 0,0 0 0,0 0 0,0 0 0,1 0 0,-2 0 2,31 0 1,-1 0 0,1 0 0,-1 0 0,0 0 0,1 0-3,-1 0 0,0 0 0,1 0 0,-30 0 1,0 0 13,0 0 0,0 0 0,5 0 0,0 0-13,-5 0 1,0 0 0,31 0-1,-1 0 1,0 0 2,0 0 0,-1 0 0,1 0 0,0 0 0,0 0 0,1 0-4,-26 0 1,0 0 0,-4 2-1,-2 0 0,28 1 0,-2 0 1,1 1-1,3-3 1,-1-1-1,0 2 1,-2 1 0,0 1 1,1-1-1,-28-1 1,2-1-1,3-1 0,1 0 0,-3 0 1,0 0-7,-2 0 1,0 0 0,-2 0-1,1 0 5,0 0 1,2 0 0,1 0 0,2 0-5,6 0 1,0 0 0,-2 0 0,0 0 2,-3 0 0,0 0 0,-2 0 0,0 0 0,-3 0 1,0 0 0,3 0-1,1 0 1,5 0 0,2 0 0,0 0 0,0 0 0,4 0 0,0 0 0,-7 0 0,0 0-6,7 0 0,0 0 0,-3 0 0,2 0-1,5 0 1,1 0 0,3 0 0,0 0-7,-4 0 1,1 0 0,4 0 0,1 0 9,4 0 1,1 0 0,-4 0 0,0 0-13,3 0 0,1 0 1,2 0-1,1 0 9,1 0 0,1 0 0,-3 0 0,1 0-1,1 0 1,1 0-1,5-1 1,1-1-8,-41-8 3,7 7 8,28-4 0,-1 0 0,10 7 0,0 0-1,-10 1 1,0-2-19,-30-12 9,9 10-74,10-10 64,13 13-306,6 0 175,40 13-40,3 17 182,26 2 3,3 24 0,36-14 60,7 7 0,6 3-90,-6-12 1,3-1 55,7-10 0,9 1-28,-29-16 0,0 1 1,43 14 53,-44-14 0,2 0 1,2 0-1,0-1-29,2 2 0,0-2 0,4-4 0,2-1 0,3 1 1,1 0-1,2-1 1,2 1 20,4 5 0,3 0 1,6-6-1,1-2-29,5-1 0,3-2 1,6-2-1,4-1 9,-26 0 0,1-1 0,1-1 0,-1 1 0,0-1 0,0-1-8,6-1 0,1 0 0,0-1 0,2 0 0,0-2 0,0 0 1,0-3 1,1-1 0,1-1 0,2 1 0,1-1 0,1 0 0,5-2 0,0-1 0,0 2 0,-5 0 0,0 2 0,1-1 2,3-2 1,2 0-1,-2 0 0,-3 1 1,-1 0-1,0 0-9,-2-1 1,0-1-1,1 2 1,3 0-1,2 0 1,1 0-3,2-4 0,2-2 0,-1 3 0,-4 2 0,1 1 0,0 1-2,3-2 0,0-1 0,0 1 0,-2 1 0,-1 1 0,1-1 2,2-2 1,0 1 0,0 0 0,-22 5 0,1 0 0,0 0 0,0 0-7,1-2 1,1 0-1,0 0 1,-1 1-1,-1 0 1,0 1-1,-1 0 1,1 0 7,-1 0 0,0 1 0,0 0 1,0-1-1,23-1 0,0-1 1,0 0-9,-1 0 1,0 0-1,0 1 1,1-1-1,0 0 1,0 0 5,-23 3 1,0-1 0,0 1 0,0 0 0,22-2-1,0 0 1,0 1-5,0 1 1,0 1 0,0-1 0,0-1 0,0 0 0,0 1 3,-3 3 0,-1 2 0,1-2 0,0-2 0,-1-1 0,1 1-1,3 2 1,1 1-1,-2 0 1,-8-1-1,-1 1 1,0 0-1,3 3 0,1 0 1,-1 0-1,-6 0 1,-2 0-1,1 0 1,0 0 0,1 0 0,0 0 0,0 0 0,0 0 0,0 0-6,3 0 0,1 0 1,-1 0-1,-4 0 0,0 0 1,-1 0 4,-1 0 0,0 0 1,-1 0-1,2 0 0,0 0 1,0 0 0,-2 0 0,0 0 0,2 0 1,2 0-1,1 0 0,1 0-1,-2 0 0,0 0 0,-1 0 0,0 0 0,0 0 1,0 0 0,1 0 1,0 0 0,0 0 0,-3 0 0,-1 0 0,1 0 1,2 0 1,1 0-1,0 0 1,1 0 0,0 0-1,1 0 1,4 0 0,0 0 0,1 0 0,-4 0 1,0 0-1,0 0 0,1 0 0,-1 1 1,0-2-1,0 1 1,1-1-1,-1-1-2,-3-1 0,-1-1 0,1 1 0,7 2 0,1 0 0,0 0 0,-1-2 0,-1 0 0,0-1 0,3 0 0,1-1 0,-3 1 0,-6 1 0,-2 0 1,1-1-1,2 0 0,0-1 1,0 1-1,1 0 1,1 1 0,-1 0 0,2 2 0,1 0 0,-1 0-1,-2-2 1,0 0-1,1-1 1,1 0 0,1 0-1,-1-1-3,-5 2 0,0 0 1,0-1-1,-1 1 1,-1-1-1,1 2 1,1 1 1,0 1 0,0 1 0,-2-1 0,0 0 0,-1 0-1,0 0 1,0 0-1,-1 0 1,1 0-1,0 0 1,-1 0-1,-5 0 1,-1 0 0,0 0 0,2 0 0,0 0-1,0 0 0,2 0 1,-1 0 0,1 0 0,-2 0 0,1 0 0,-1 0-1,-2 0 0,0-1 1,0 2-1,1-1 1,1 1-1,-1 1 1,-4 1 0,0 0 0,-1 1 0,1-2 1,0-1-1,0 2 2,-3 3 1,-1 2-1,1-2 1,2-2 0,1-2-1,0 2-2,0 2 0,0 1 1,0-1-1,0-2 1,0-2-1,-1 2 9,-2 2 1,0 1 0,-1 0 0,1-4 0,-1 0 0,1 0-8,-1 4 0,1 0 1,0-1-1,1-2 0,1-2 1,0 2-1,-2 2 1,-1 2 0,1-3-1,2-2 1,0-1 0,-1 0 5,28 2 1,0 2-1,-31-2 1,1 1-1,0-1-5,0-1 0,0 1 0,1-1 0,3 0 1,0 1-1,0-2-2,0-1 1,0-2 0,0 1 0,-3 3-1,-1 1 1,0-1 2,31 2 1,-2 0 0,1 1-1,0-2-5,-29-3 1,-1-2 0,1 1 0,0 0 0,-1 0 0,1 0 2,0 0 1,-1 0 0,1 0-1,29 0 1,0 0 4,0 0 1,0 0 0,-7 0 0,1 0-3,0 0 0,2 0 1,1 0-1,-1 0 0,-1 0 0,0 0 0,1 0 0,-1 0-2,-5 0 1,0 0 0,-1 0 0,-1 0 0,-2 0 1,-1 0 0,1 0 0,-2 0-10,-7 0 0,-3 0 0,1 0 0,-2 0 8,-7 0 1,-1 0 0,-2 0 0,-1 0-5,4 0 0,0 0 0,1 0 0,0 0 3,-1 0 0,0 0 0,-5 0 0,-1 0-10,-3 0 1,-2 0 0,42 0 3,3 0 2,-7 0 0,-37 0 0,0 0 1,0 0 0,0 0 1,0 0-1,0 0-1,34 0 1,0 0 1,0 0 0,0 0 0,1 0 0,-1 0 0,0 0 0,0 0 0,10 0 0,0 0 0,-10 0 0,-9 0 0,-11 0 0,11 0 0,-14 0 0,33-13 0,-19 10 0,-4-11 0,-33 14 0,-16 0-28,-22 0 7,-44 0 0,-22 4 12,10 0 1,-4 2-1,5-4 1,1 2 3,-38 16 1,38-11 0,-1 1 5,-3 5 1,0 0-1,-3-5 1,0-1-6,-2 1 0,0 0 0,0-2 0,0 0 7,1 1 1,-1 2 0,-1 2 0,-1 0-6,-3-3 0,1 0 1,1-2-1,-1 0 1,-5 2 1,-1-1 0,6 0 0,-1-1 2,-4 1 0,-1 1 0,-1 2 0,-1-1 1,-7-6 1,-1 0 0,9 5-1,0 0-2,-3-5 0,-1-1 1,4 2-1,0-2-1,-4-4 1,1 0-1,2 5 1,1 0-1,-4 0 0,1 0 0,8 0 0,-1 0 0,-7-5 0,-1 0 0,9 0 0,0 0-6,-3 0 1,-1 0-1,-3 0 1,0 0 4,-1 0 1,-1 0 0,-3 0-1,0 0 0,8 0 1,1 0 0,-3 0 0,-2 0-1,0 0 1,-1 0-1,-2 0 1,-1 0-1,3 0 1,1 0-1,-4 0 1,0 0 0,9 0 1,-1 0 0,-7 0 0,-1 0-2,-1 0 0,-1 0 0,-9 0 0,0 0 2,4-1 0,1 2 1,-2 3-1,0 1-2,6 0 1,1 0 0,-3 5 0,-1 0 1,-5-5 0,-2 0 0,-6 4 1,0 1 2,-3-5 0,0 0 1,2 6-1,-1 1 0,0-2 1,-2-1-1,2 4 1,-2 1-5,31-5 1,0 1-1,-1 0 1,-3 0-1,0 0 1,0-1-1,0 1 1,0 0 0,0 0 0,0 0-1,0-1 1,1 1 17,2 0 0,1 0 1,-1 0-1,1-1 1,-1 0-1,0-1-15,1-2 1,0 0-1,-1 1 1,-6 4-1,0 1 1,-1-2 6,1-3 0,0-1 0,0 1 1,-4 3-1,0 2 0,2-2-1,4-2 0,2-2 0,-1 0 0,-4 1 0,0 1 0,-1 0 1,2-2 1,0 0 0,0 1 0,-1 2 0,-1 0 0,1-1-4,1 0 0,-1-2 0,2 0 0,3-1 1,2-1-1,0 0 4,-29 1 0,0 0 0,-1 1 1,-1 1-9,28-3 1,0-1-1,0 0 1,0 0-1,0 1 1,0-1 2,1-3 0,-1 0 0,0 0 0,-1 0 1,0 1-1,0 1-8,4 1 1,1 1 0,-1-1 0,0-2 0,-1 0 0,0 0 7,-4 2 0,-2 1 1,1-1-1,2-2 0,0 0 1,0 0-10,1-1 1,0 0-1,0 0 1,0 0-1,0 0 1,1 0 2,-28 0 1,2 0-1,29 0 1,-1 0 0,0 0-2,-2 0 1,-1 0 0,-1 0 0,-2 1 0,-2 0 0,1 0-2,-3 2 1,1 1 0,0-1 0,1-2 0,0 0-1,2 0 0,6 2 0,1 1 0,-1-1 0,-4-1 0,-1 0 0,-1 1 1,-3 0 1,0 1 0,-1-2 0,-2 0 0,-1-2 0,0 2 1,-3 0 0,0 2 0,0 0 0,2 0 0,0 0 0,1 1-2,3-2 1,1 0-1,0 0 1,-5 4-1,1 0 1,-2-1 0,0-2 1,-1-2-1,0 2 1,-3 2-1,-1 1 1,1-1-3,3-2 1,0-1-1,0 0 1,-3 3-1,-1 2 1,2-2 1,8-2 0,1-2 0,-1 2 1,-5 0-1,-1 0 0,0 1-1,-1-2 0,1 1 0,1-2 1,3 0-1,1-2 0,-1 2 1,-1 0 1,0 2 0,1 0 0,4 0 0,0 0 0,-1 1-1,-3-2 1,-1 0 0,0 0 0,2 1 0,-1 0 0,1-2 1,-2-1 1,0-2 0,1 1-1,1 3 1,1 0 0,-1 1-1,-1-1 1,-1 1 0,0-1 0,2 0 0,1 1 0,0-1-2,0-3 1,1 0 0,-1 0 0,0 0 0,0 0 0,-1 0-1,-2 0 1,0 0 0,1 0 0,5 0 0,1 0 0,1 0-1,-2 0 1,1 0 0,0 0 0,4 0 0,0 0 0,1 0-1,1 0 0,1 0 1,-1 0-1,-3 0 1,-1 0-1,-1 0-1,-1 0 0,0 0 0,0 0 1,2 0-1,0 0 0,0 0-1,1 0 1,0 0 0,0 0 0,3 0 0,-1 0 0,0 0-1,2 0 1,-1 0 0,1 0-1,-2-3 1,1-1 0,-1 1-2,-2 0 0,-1 0 0,2-1 0,-29-3 0,1 1 2,30 2 1,0 1 0,1 0 0,-30 1 0,0 1-3,0-3 1,0-2-1,1 0 1,1-1 1,3 3 0,0-2 0,2-5 1,-1-1-2,-6 2 0,0 1 0,6 1 0,1-1 0,-2-1 1,0 1 0,2 4 0,-1 0 0,-1-5 0,0 0 0,4 6 0,2-1 0,-2-5 0,1 0 0,0 5 0,0 0 0,4-5 0,1 1 0,-4 5 0,-2 1 0,-5-1 0,2-2 0,8 0 0,1-1 0,-1 2 0,1 0 0,5-1 0,0-1 0,-1 2 0,1 1 0,-3 2 0,-1 0 0,-7-3 0,1 0 0,6 3 0,1 1-5,2 1 0,1 0 0,3 0 1,0 0 3,1 0 1,1 0 0,-5-1 0,-1-1-1,1-3 1,-1 0 0,0 4 0,1-1-1,5-3 1,-1 0-1,1 3 1,-1 1-1,1 1 1,-1 0-1,6 0 1,-1 0 0,1 0 1,-1 0 0,2 0 0,0 0-2,-1 0 0,-1 0 1,-3 0-1,0 0 2,3 0 0,1 0 0,1 0 0,0 0-2,-2 0 1,1 0 0,12 0 0,1 0 0,1 0 1,0 0 0,1 0 0,2 0-1,-47 0 1,44-1-1,0-1 0,-44-8 0,0 6 0,10-5 0,9-4 0,1 3 0,3-13 0,-4 3 1,7 7-1,1-26 0,-5 19 0,1-35 0,3 22 0,14-22 0,12 22 0,3-22 0,14 22 0,13-10-43,3 14 40,13 0-188,0-1 165,0 1-119,0-1 152,13 14-63,3-10 108,13 23-95,-12-10 351,-4 13-364,-52-13 1,-7 13 16,-33 0 29,21 0-29,-24 13-32,17-13-5,-23 0 10,16 0 14,13 0 113,13-13 103,4-4-79,25-12-85,4-1 0,13 1 38,0-13-40,0 9 4,0-10-5,0 1 1,13 9 0,4-22 2,25 9-12,4-13 11,13 0-114,-14 14 103,11-11-182,3 24 158,3 2-109,10 17 17,-27 13-12,11 0 151,-23 26-57,9 7 1,-13 26 133,1-1-148,-14-12 159,10 23-126,-22-7 97,22 26-55,-23 0-9,10-13 88,0-3-84,-10-13 13,10-13-7,0-4 160,-9-25-961,9-4 533,-39-53-75,19 31 327,-32-44 0,10 24 0,-17-17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0:11:00.3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572 648 13207,'-29'46'-984,"0"-17"0,12-16 206,4-13 852,13-39-157,13 29 77,-9-29-26,22 26 12,-10 10-21,13-11 64,1 14-20,-1 0 56,14 0-6,16 0-32,29 0 1,-37 2 0,2 0 3,6 3 0,0 0 1,-4-4-1,1 1-15,2 2 0,1 2 0,-1 0 0,2 1 13,12-2 1,3-1 0,2 2 0,3-2 1,12-3 0,2-2 0,-3 1 0,1 0 5,6 0 0,0 0 1,0 0-1,0 0-19,-30 0 0,1 0 1,0 0-1,0 0 0,1 0 1,0 0 10,1 0 0,1 0 0,0 0 0,-1 0 0,-1 0 0,2 0-9,2 0 1,2 0-1,-1 0 1,-3 0 0,0 0-1,0 0 2,2 0 0,2 0 0,-1 0 0,1 0 0,0 0 0,1 0 4,4 0 0,1 0 0,0 0 0,-4 0 0,1 0 0,-1 0-1,0 0 1,1 0-1,-1 0 1,1 0-1,-1-1 1,0-1-3,-2-1 0,-2-1 0,2 1 0,1 2 0,2 0 0,0 0 0,2-2 0,2-1 0,-2 1 0,-5 1 0,-2 1 0,1 1-12,0 0 0,1 0 0,-1 0 0,-1 0 0,0 0 0,0 0 11,-2 0 0,-1 0 0,1 0 0,4 0 0,1 0 0,-1 0-13,-1 0 0,1 0 0,-2 0 1,-3 0-1,-2 0 0,0 0 8,0 0 1,0 0 0,-1 0 0,26 0 0,-2 0 2,2 0 0,-1 0 1,-2 0-1,0 0-7,3 0 0,-1 0 1,-5 0-1,0 0-2,1 0 1,-2 0-1,-4 0 1,-2 0-2,-7 0 0,-1 0 0,0 0 0,1 0 8,0 0 0,-1 0 1,-6-1-1,0-1-24,-3-3 1,-1 0-1,-2 3 1,-1 1 21,-1-4 0,-1 0 1,-3-3-1,-2-1-29,2 0 1,-2-1 0,42-7-50,3-2 40,-7-1 1,-39 6 0,1-1-1,-4-1 1,0 2-33,42-2-24,-19-10 40,-23 10 71,7-1-71,-40 4-399,-3 13 478,-52 13 0,-30 0-51,18-3 1,-6 0 0,-9 2 0,-2-1 15,5-6 1,-1 0 0,-11 5 0,-3-1-17,-5-4 1,-1 0-1,-4 5 1,0 0 41,-5-5 1,-1-1 0,-1 6 0,-2 0-30,29-6 1,-1-2 0,0 2-1,-3 2 1,-2 1 0,1-1 6,-1-2 0,-1-1 0,-1 0 0,-6 1 1,-1 0-1,-1-2-1,-3-2 0,-2 0 0,1 0 1,-1 3-1,0 0 0,-1 1-18,-4-1 0,-1 0 0,0 1 0,20-2 0,0 1 1,0 0-1,-1-2 10,0 0 0,0-1 1,0 0-1,0-1 1,-23 1-1,-1 0 1,2 0-3,9 0 0,1 0 0,1 0 0,-2 1 0,1 0 0,0 1 11,0 1 1,0 0-1,0 1 1,-4-3-1,1-1 1,-1 2-10,0 0 1,1 2-1,0 0 1,2 0 0,1 0-1,0 1 6,3-2 1,0 0 0,0 0-1,1 2 1,1-1 0,-1 1-7,-1-2 1,0 1 0,0-2 0,-3 0 0,-1-2-1,1 2 14,6 0 1,1 2 0,-1-1 0,-2 0 0,0-1 0,1 0-3,7 1 0,1 1 0,1-1 0,0-2 1,1 0-1,1 0 1,0 2 1,0 1 0,0-1 0,0-2 0,0 0-1,1 0-5,1-1 0,2 0 0,0 0 0,-33 0 0,3 0 0,9 0 1,1 0 0,0 0 0,0 0-3,-1 0 0,1 0 0,3 0 0,1 0 2,5 0 0,1 0 0,0-1 0,2-1-5,12-3 1,1 0 0,-3 3 0,1 1 3,1-4 1,1 0-1,2 3 1,1 1-3,-4 0 0,0 2 0,10-1 0,1 0-12,-45 0 1,6 0-20,4 0-37,0 0 29,37 0 1,1 0-31,-29 0-4,-6 13-1,53 3 1,22 13 44,39 1 1,17-11 24,23 1 1,19-13 36,-36-2 0,4-1 1,13-1-1,5-2 9,8-1 0,3 0 0,7 0 1,2 0-9,-26 0 1,0 0 0,2 0 0,2-3 0,1-1 0,1 1 7,0 0 0,1 0 0,1-1 1,3-3-1,0-1 0,2 0 14,3 2 1,1-1-1,0 1 1,1-3-1,-1 1 1,2-2-37,7 1 1,1 0 0,1-2-1,2-1 1,1-2 0,1 1 10,-23 3 1,1 1-1,1-1 1,0 0-1,4-3 1,1 0-1,1-1 1,0 1-12,2 1 1,2-1 0,-1 1-1,1 0 1,-1 1 0,0-1 0,0 1-1,0 0-9,3-2 0,0 1 0,0-1 0,-1 2 0,-3 0 0,0 2 0,-1 0 1,0-2 4,0 0 1,0-2-1,-1 1 1,1-1 0,0 2-1,1 0 1,-1-1 0,1 1-2,4-1 1,0-1 0,0 1 0,-1 0 0,-4 0 0,0 1 0,-1 1 0,1 0-17,0 2 0,0 1 1,0 1-1,-1-2 1,-2-1-1,0-1 1,-1 0-1,0 0-2,-1 0 1,0-1 0,-1 2 0,1-1 0,0 2-1,0 1 1,0 0 0,0 0-17,0 1 0,0 2 1,0-1-1,-1 0 0,20 0 1,-1 0-1,-1-1 29,-2 0 1,-1 0-1,-2-1 1,-5-1-1,-1-1 1,0 3-30,-2 1 0,0 3 1,0-1-1,-5-1 1,1 1-1,-1 0 16,2 2 1,1 2-1,-3-1 1,-8 0 0,-1 0-1,-1 0-3,28 0 0,0 0 1,-6 1-1,-2 1 3,-1 2 0,-1 2 0,-5 1 0,0 2 0,2 6 1,-3 0 0,-10-5 0,0-1 2,2 1 0,-1 0 1,-10-1-1,-2 2 1,-2 3 0,-1 1 0,0 0 0,-1-1-5,-8 1 0,0 0 1,45 14 3,-15 1 1,-17-1-68,-13 0 61,-13 1-127,6-1 89,-25 1-10,-4-14 100,-13-3 0,-39-13 6,-20 0 0,-33-13-48,40 3 1,-4 0 0,-13 2 0,-5 0-5,-8-2 1,-3 0 0,-2 7 0,-2 0-23,-8-2 1,-2 0 0,31 1 0,-1-1 0,0 1 23,-2 1 1,-2-1 0,1 1 0,0 0 0,0-1 0,1 1-34,2 3 0,1 1 0,-1-2 0,-1-1 1,-1-2-1,0 1 22,-3-1 0,-1 1 1,-2 0-1,-4-1 1,-2 1-1,-1 0-4,-6 2 1,-2 1-1,0 1 1,-5 0 0,0 0-1,0 0 7,-1 2 0,0 0 0,0 1 0,23-1 0,-1 1 0,0 0 0,-1 1-1,-1 2 0,0 0 1,0 1-1,-1 0 0,-4-1 1,-1 1-1,0-1 0,1 0 2,4 1 1,1-1 0,0 0-1,0 1 1,-2-1 0,-1 0-1,1 1 1,1-1-4,-17 3 1,2 0 0,0-1-1,-3 1 1,0 0 0,0 0 20,-1 0 0,0-1 0,0 1 0,-1 0 0,-1 0 0,2 0-18,2-1 1,2 1 0,-1 0 0,1 0 0,0-1 0,2 1 16,9 0 0,1 0 1,2 0-1,-1 0 0,0-1 1,1 1-11,4 0 1,1 0-1,0 0 1,0-1-1,-1 1 1,2 0 1,5 0 0,0 0 0,1-1 0,1 1 0,0-2 1,2 1 7,-24 0 1,2 1 0,4 3 0,2 0 1,2-2 1,2-2 0,2-1 0,3 0-5,2 3 1,2-2 0,8-5 0,3-2 4,-41 8 48,6 6-56,42-14 0,-1 0 9,-40 11-60,2 0-11,44 3-132,19 1-37,26 9 240,26-10 0,23 10-44,39-6 0,7 3 85,-38-17 0,3-3 1,7 3-1,3-2-67,12-3 0,3-2 1,7 1-1,2 0 37,3 1 1,2-2-1,-28-2 1,1-2 0,1 0-2,1-1 0,1-1 0,1 1 0,4 0 0,1 1 1,0-1 5,0 0 1,0-1-1,2 1 1,6 2 0,2 1-1,0 0-2,0-3 0,0-1 0,1 0 1,-17 2-1,1 1 0,0-1 0,1 0-16,3-2 1,1-1 0,0 1 0,0-1 0,1 1 0,-1-1 0,1 1 0,0 0-1,3 0 1,1 0 0,0-1 0,0 0 0,0-1 0,-1-1 0,1 0 0,0 0-2,2 0 1,0 1 0,1-1 0,-1 0 0,-1 0 0,-1 0-1,0 0 1,1 1-10,1 1 0,1 1 0,-1 0 0,0-1 0,-5 1 0,-1 0 0,0-1 0,1 1 8,0 0 0,0-1 1,1 1-1,-1 0 0,-1 0 1,0 0-1,-1 1 0,1 0-9,-4 0 0,1 2 0,-1-1 1,0 0-1,0-1 0,1-1 1,-1 0-1,1 1 4,2 0 0,0 2 1,0-1-1,-1 0 1,18-2-1,-2-1 0,1 0-1,1 1 0,1 1 0,-2 0 0,-5 0 0,-1 0 0,0 1-11,-2 1 0,-1 1 0,0 1 0,-4 0 0,0 2 0,-1-2 10,0-1 1,-1 0-1,-2 0 1,-7 0-1,-3 1 1,0 0-25,29-3 1,-2 0 0,-13 4 0,-2-1 25,-7-3 0,-3 0 1,-5 3-1,-3 1-32,-9 1 1,-2 0 35,35 0-153,-3 13 6,-36 3-17,-7 14 112,-29-1 0,-52-3-11,-20-6 1,-22 3 137,-17-14 1,40 1 0,-2 0-101,-7-5 0,-3 0 0,-8 5 0,-1-1 64,-4-4 0,-1 0 1,-3 5-1,-2 0-52,-4-5 1,0 0-1,3 0 1,0-1 45,-2-3 1,-2-2 0,-3 2-1,-2 2-34,31 0 1,-1 0 0,0 1 0,0-3-1,0-1 1,-2 2-1,-3 1 0,-1 1 0,-1-1 0,-1-2 0,0 0 0,-1 0-3,-6-1 0,-1 1 0,-1-2 0,0-2 0,-1 0 0,-1-1-3,-9 1 0,-2 0 0,1-1 0,2-2 0,1-1 0,-2 1-13,22 3 0,-1 0 1,0 1-1,0 0 1,-1-1-1,0-1 1,0 1-1,1 0 12,0 0 0,0 0 0,0 1 0,0 0 0,-3 1 0,0 0 0,-1 1 0,1-1-24,0-1 0,1-1 1,0 0-1,-1 1 1,2 1-1,1 0 1,-1 0-1,0 1 21,1-1 1,0 1-1,0 1 1,1-1-1,-25 0 1,1 0-1,0 0-25,1 0 0,0 0 1,0 0-1,23 0 1,0 0-1,0 0 0,0 0 19,-23 0 1,0 0 0,0 0 0,-2 0-1,1 0 1,1 0-3,5 0 1,2 0 0,0 0 0,3 0 0,1 0 0,1 0-1,4 0 0,0 0 1,1 0-1,0 0 0,0 0 1,1 0-1,4-1 1,1 1 0,1 1 0,-1 1 0,0 2 0,3-1 8,-23 2 1,3 0-1,0 1 1,2-2-13,6-3 0,1-2 0,-1 1 0,1 0 7,9 0 0,1 0 0,3 0 1,3 0-3,12-1 0,2 2 1,2 3-1,1 2 30,-38 4 0,3 3-23,7-3 4,19-7-92,3 23-2,24-10-8,2 14 61,30 12 53,43 4 0,0-22 0,8-2 4,11-1 0,4-3 1,7-6-1,1-5 63,-6-1 0,1-2 1,14 3-1,4-1-54,5-1 0,2 0 1,-27-1-1,0-1 0,2 0 2,2-2 1,1-2-1,0 1 1,2 0-1,0 0 1,0 0-18,4 0 1,0 0 0,1 0 0,6 0 0,2 0 0,0 0 1,0 0 1,1 0 0,1 0-1,6 0 1,1 0 0,1 0-4,0 0 0,0 0 0,3 0 1,-22 0-1,2 0 0,1 0 1,0 0 0,3 0 0,2 0 0,0 0 1,1 0-1,4-1 0,1 1 0,1-1 1,0 0-14,0-2 1,0 1 0,0-1-1,0 1 1,0 1 0,1 0 0,-1 1-1,-1-2 7,-3 1 0,0-2 1,-2 1-1,1-1 0,0 0 1,-1-1-1,1 1 0,-1 0-9,-1 0 1,-1 1-1,1 0 1,0-1 0,2-2-1,0 0 1,1 0 0,-1 0 2,-4 2 1,-1 1-1,0 0 1,0-1 0,0-1-1,0-1 1,-1-1-1,0 2 0,-5 1 1,-2 1-1,1 0 1,-1-1 0,25-3-1,-2-1 1,2 0-4,-25 4 0,1 2 1,0-1-1,0-1 1,0-2-1,1 0 1,-1-1-1,-1 2 8,24 0 1,-1 2 0,-1-2 0,-1-2 0,-1-1 0,-2 1-12,-6 2 1,-2 2 0,-2-2 0,-3-2-1,-2-2 1,-1 2 8,-4 2 0,-1 2 1,-1-2-1,0 0 1,0 0-1,-1-1-17,29 0 0,-2 1 0,-8 2 0,-5 0 17,-13-3 1,-4 1 0,-10 1 0,0 2-14,3 1 1,-3 0-130,28 0-17,13 0-54,-49 0-386,-6 0 440,-30 26 0,-52-6 63,-20 19 1,-23-6 48,34-19 1,-2 1 0,-1 4 0,-2 1-13,-5 0 1,-2 0 0,-6 1 0,-2 0-49,-5-1 0,-1-1 1,2-2-1,1-1 30,-3 3 1,1 1 0,-1-2-1,1 0-2,4 2 1,0-1-1,-5-1 1,-2 0 73,-7 7 0,-1-1 0,6-4 0,0-1 0,-10 5 0,-1 1 0,3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0:11:02.9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324 177 12724,'29'59'-984,"1"-26"0,-14 6 605,-3-36 331,0 23 188,3 4-68,27 16 0,-7-1 61,13-6-99,-13-6 1,19-3 80,-6-1 0,20-9 6,9-1 1,20-12-69,-45-2 1,2-1-1,10-1 1,4-2 15,8 0 0,3-2 0,1-5 0,1-1-35,10-2 1,2-2 0,-27 3-1,1-1 1,0 0-4,0 0 1,0-1-1,2 0 1,8-4 0,2 0-1,0-1-30,1-1 0,1-1 0,0 1 0,3 1 0,2 0 0,-1-1 6,2 0 1,0-1 0,1 1 0,-1 3-1,0 1 1,0-2-3,0-2 1,0-1 0,1 1-1,4 3 1,0 2 0,2-1 6,2-1 1,2 0 0,-1 0-1,-4 2 1,-1 0 0,1 0-5,0 1 1,1 1 0,0-1 0,-1 0-1,-1 0 1,1 1-22,-3-2 0,0 1 0,1 1 1,3 2-1,2 1 0,-1 0 24,-1-1 0,-1 0 0,1 1 0,-3 2 0,-1 2 0,0-2-2,-2-2 0,-1-1 0,0 1 0,0 3 0,0 1 0,0 0 0,-2-1 0,-2-1 0,1 1 0,0 2 0,0 0 0,0 0-5,3 1 0,1 0 0,-2 0 0,-8 0 0,-3 0 0,1 0-4,2 0 0,0 0 1,-1 0-1,-9 1 0,0 0 1,-2 0-1,32 4 0,-2 0 0,-5-2 1,-1 1-3,3 4 1,-2 3 0,-9-2 0,-2 2-4,-7 3 1,-1 1 0,-5-1 0,-2-2 0,-7-2 0,-1 0 0,0 3 0,-1 0 11,-3-2 1,-1-2-50,36 4 34,-4 13-171,-50-10 136,5 0 14,-40-2 0,-49-14 29,-20 0 1,19 0 0,-4 0-1,-4 0 0,-2 0 0,-7 0 1,-3 0-34,-12 0 0,-3 0 1,-2-5-1,-2 0 24,-8 0 1,-2 0 0,31 1 0,-1 1 0,0 0-11,0 2 0,1 2 0,-1-1 1,0 0-1,-1 0 0,0 0 11,-4 0 0,-1 0 0,-1 0 0,-2 1 0,-1 0 0,1 0-10,-3 2 0,-1 1 0,0-1 1,-4-1-1,0 0 0,0 1 14,1 3 0,1 1 1,-2-1-1,-8-1 0,-3-2 1,0 2-3,22 2 1,0 1 0,-1 0 0,-1-1-1,-6-1 1,-1-1 0,-1 0 0,0 2-2,0 1 1,-1 2 0,0 0 0,0 1 0,-1-1 0,1 1 0,-1 0 0,1-1 0,2 0 1,1-1 0,0 1 0,0 1 0,1 1 0,0 1 0,1 1 0,-1-1 13,-1-1 0,0 1 1,-1-1-1,1 0 0,-1-1 1,1 1-1,0-1 1,0 1-14,1 0 1,1 1 0,0-1 0,1 0-1,3-3 1,1 0 0,0-1 0,2 1 7,-19 4 0,2 1 0,0-1 0,2-2 0,-1 0 0,1-1-7,1 0 1,-1 0-1,2 0 1,1-1-1,1 0 1,1-1 13,5-1 0,1-1 0,0 0 0,1 2 0,0 1 0,2-3-4,-24 0 1,2-2 0,2 3 0,1-1 1,0 0 0,1-2 0,6-2 1,1-1 2,7 4 1,2 0 0,0-3 0,3-1-10,15-1 1,1 0 0,-3 0-1,1 0 20,-38 0-9,0 0 19,47-6 1,1-1 11,-42 4 2,17-10-69,33 0-116,28 10 69,67 29 1,-11-3 139,0 1 0,4 1 0,1-6 0,1-2-72,5-2 1,2-1-1,8 1 1,1-1 89,4 2 0,1-2 0,9-4 0,1-1-79,4 1 0,1 0 1,8-2-1,2 0 50,4 2 0,0 0 0,-31-2 0,1 0 1,0-1-38,-1-3 1,2-1 0,0-1-1,8 3 1,2-1 0,1 1 5,4-2 1,1 1 0,0-2 0,3 0-1,0-2 1,1 2 5,5 1 0,0 0 0,2 0 0,2-1 0,1-1 0,1 0-13,-22-1 1,0 0 0,1 0 0,0 0 0,1 0 0,1 0 0,0 0 0,0 0-9,2 0 0,1 0 1,0 0-1,-2 0 1,-2-2-1,-2-1 1,0 1-1,0-1 0,1 0 1,0 1-1,-1 0 1,0-1-1,19-1 1,0 1-1,-1 0 9,-1 3 1,0 1-1,0-2 1,-3-1 0,0-2-1,1 1-8,5-1 0,1 1 1,-2 0-1,-9-1 1,-1 0-1,-1 2-2,3 1 0,0 2 1,-2-1-1,-8 0 1,-2 0-1,-1 0-25,-4 0 1,0 0 0,0 0-1,-2 0 1,1 0 0,0 0-8,1 0 1,1 0 0,-3 0 0,23 0 0,-3 0 8,0 0 0,-3 0 1,-14 0-1,-3 0-2,-5 0 1,-2 0 0,-4 0 0,-1 0-4,-2 0 0,-4 0-29,23 0-143,-6 0 171,-49 0-173,-7 0 184,-95 0 0,0 0 3,12 0 0,-7 0 0,5 0 0,-3 0-5,-11 0 0,-4 0 1,-9 1-1,-1 1-1,32 1 1,0 1-1,-2-1 1,-6-2-1,-2 0 1,0 0 12,-3 2 1,-1 0-1,0 1 1,3 0 0,0 1-1,-1-1-10,-5 0 1,0-1 0,0 0-1,2 1 1,0 1 0,1-1 14,-3 0 0,0-1 0,0 0 0,-4-2 0,-2 0 1,0 0-12,16 1 0,-1 1 1,-1 0-1,1-1 1,-1-1-1,1 0 1,-1 0-1,0-1 6,-1 0 0,-1 0 1,1 0-1,-1 0 0,-1 0 1,0 0-1,0 0 1,0 0-5,1 0 0,1 0 0,0 0 0,0 0 0,0 0 0,0 0 0,1 0 0,-1 0 0,0 0 1,-1 1-1,0-1 1,2-1-1,-20-1 1,1-2-1,1 0-6,0 2 0,0-1 1,1-2-1,7-1 1,1-2-1,1 0 0,3 1 0,0 1 0,1-1 0,3-1 0,1-1 1,0 0-10,-2-1 0,0 1 0,2-1 0,8 0 1,2 0-1,0 0 12,-2 0 0,0 1 0,2-1 0,-22-5 0,4 0-57,6 1 0,2-1 0,-1-4 0,2-1 46,6 1 1,3-1 0,3-4 0,4-1-25,-28-15 0,12-9-15,8 10 5,6-13 53,3 6 10,26-13 32,7 1-69,26 25-119,26 7 1,40 29 129,32 7 0,-44-7 0,-1 4 15,-3 7 1,-2 1-1,4-7 1,1 0 16,5 11 0,2 2 0,7-8 0,3 0 3,-2 6 0,1 1 0,11-2 0,0 0-2,-7 2 1,1-1 0,9-3-1,1 1 67,-2 2 0,2 1 1,8-3-1,2-1-49,3-1 1,2-1-1,-24-4 1,2 0-1,0-1 2,4 1 1,0 0 0,2 0 0,7 0 0,2-1 0,0 1-8,5 0 1,1 0-1,1 0 1,-21-3 0,0 0-1,1 1 1,0-1-15,2 1 0,0-1 0,0 1 1,-1-2-1,0 0 0,0-1 1,-1-1-1,-1 1 3,21 2 0,-1 0 1,-1-1-1,1-3 1,0-2-1,0 1-5,0 1 1,0 1 0,0-1 0,1-1 0,1-1 0,-2-1-6,-2 0 0,-2-1 0,1 2 0,-1 2 0,0 0 1,-2 1-9,-9-1 0,-2 0 0,0 1 1,1-1-1,0 1 0,-1-1-3,-2-3 1,0 0 0,-1 0 0,-1 0 0,1 0 0,-1 0-8,-2 0 0,1 0 0,-2 0 0,-4-1 0,-2 0 0,0-1 24,26-3 0,-2 0 0,-8 4 0,-2-1-21,-2-2 0,-3-2 0,-7 0 0,-3-1 30,-1 3 0,-4-1 8,33-18 28,3 6 4,-49 1 0,-7-10 1,-45 10 13,-27-14 1,-28 4-205,-31 6 1,34 7 0,-4 0 96,-8 2 0,-3 3 0,-13 0 0,-4 3-37,-5 0 1,-2 0-1,24 1 1,-1-1-1,0 1 38,-4 0 0,0 1 0,-1 0 0,-1-1 0,0 1 0,-1 0-10,0 2 1,0 2 0,-1-1 0,-4 0 0,-1 0 0,0 0 14,-4 0 0,-1 0 0,1 0 0,-1 0 0,0 0 0,-1 0-4,-4 0 0,-1 0 0,0 0 1,-1 1-1,1 0 0,-2 0 8,22 1 1,-1 1-1,0-1 1,0 1 0,-2 0-1,0 0 1,-1 1 0,0-1 8,-4 2 1,-1-1-1,1 1 1,0 1-1,4 0 1,1 1-1,0 0 1,-1-1 4,1-1 0,-1 0 1,0 0-1,2 0 1,-20 0-1,1 0 0,1 1-11,3 1 0,1 0 1,0-1-1,1-3 0,1 0 1,0 0-3,0 4 0,1 0 0,0-1 0,8-3 1,1-2-1,0 1 1,3 1 0,0 1 1,3-1-1,-28 4 0,2-1-28,5-1 0,2 0 1,8 1-1,2-2 19,2-4 0,3 0 1,13 0-1,4 0-7,4 0 1,4 0-1,-30-3 69,14-7-125,19 7 257,6-24-220,27 24 53,16-10-17,42 0 0,53 10 3,-33-2 1,3 0-1,9 3 1,-1 1 43,-4 0 0,0 2 1,4 3-1,1 2 2,4-2 1,0 1 0,-1 1-1,0-2 2,6-4 1,1 0 0,0 4-1,1 2-35,8-1 1,1 0 0,0 1 0,1 1 62,2-2 1,2 0 0,-31-4 0,1 0 0,0 0-53,-1 2 0,0 0 0,2 1 1,3 0-1,2 1 0,2-1 22,7-1 1,1 0 0,1 1-1,-3-1 1,1 1 0,0-2-21,4-1 1,1-1 0,-1-1-1,-3 1 1,0 0 0,0 0 2,-3 0 0,-1 0 0,1 0 1,-3 0-1,0 0 0,1 0-12,2 0 0,0 0 0,-1 0 1,-6 0-1,-1 0 0,-1 0-4,-4 0 1,0 1 0,-1-2 0,33 0 0,-3-1-17,-9-3 1,-1 0-1,2 3 1,-1-2 30,-9-6 1,-3 0-1,-5 5 1,-3 0-11,-9-5 0,-3 1 52,35 2-42,-42-6 0,-2 0 7,17 10 6,-6-10 80,-33 13-248,-118 0 1,14 0 142,3 0 0,-7 0 0,9 0 0,-1 0-77,-4 0 0,-1 0 0,-3 0 0,-2 0 46,-8-1 1,-2 2 0,24 1 0,-1 2-1,-1 0-20,-2-2 1,-2 1 0,1 1-1,-1 2 1,-1 2 0,1-2 3,4-2 1,1-2-1,-1 2 1,-6 2-1,-2 1 1,-1-1-51,-5-2 0,-2-1 1,-2 0-1,16 2 0,-1 0 1,-1 0-1,0 0 36,-4-2 1,0-1-1,-1 0 1,-1 1 0,-3 0-1,-1 0 1,0 0-1,0 1-54,0-2 1,1 1 0,-1-1 0,0 0 0,-2 0 0,0-2 0,0 1 0,-1 0-124,-1 0 0,0 2 0,-1-1 1,-1 1 229,-2 1 0,-2 0 0,0 1 0,0-1 0,-1-1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bg>
      <p:bgPr>
        <a:solidFill>
          <a:srgbClr val="F9D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Auteur en datum</a:t>
            </a:r>
          </a:p>
        </p:txBody>
      </p:sp>
      <p:sp>
        <p:nvSpPr>
          <p:cNvPr id="1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b="0" spc="-232">
                <a:solidFill>
                  <a:srgbClr val="B92D5D"/>
                </a:solidFill>
                <a:latin typeface="+mj-lt"/>
                <a:ea typeface="+mj-ea"/>
                <a:cs typeface="+mj-cs"/>
                <a:sym typeface="Apple Color Emoji"/>
              </a:defRPr>
            </a:lvl1pPr>
          </a:lstStyle>
          <a:p>
            <a:r>
              <a:t>Naam presentatie</a:t>
            </a:r>
          </a:p>
        </p:txBody>
      </p:sp>
      <p:sp>
        <p:nvSpPr>
          <p:cNvPr id="13" name="Titel"/>
          <p:cNvSpPr>
            <a:spLocks noGrp="1"/>
          </p:cNvSpPr>
          <p:nvPr>
            <p:ph type="body" sz="quarter" idx="12"/>
          </p:nvPr>
        </p:nvSpPr>
        <p:spPr>
          <a:xfrm>
            <a:off x="1206496" y="1962635"/>
            <a:ext cx="21971005" cy="510757"/>
          </a:xfrm>
          <a:prstGeom prst="roundRect">
            <a:avLst>
              <a:gd name="adj" fmla="val 0"/>
            </a:avLst>
          </a:prstGeom>
          <a:solidFill>
            <a:srgbClr val="000000">
              <a:alpha val="0"/>
            </a:srgbClr>
          </a:solidFill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700" b="1"/>
            </a:lvl1pPr>
          </a:lstStyle>
          <a:p>
            <a:r>
              <a:t>Titel</a:t>
            </a:r>
          </a:p>
        </p:txBody>
      </p:sp>
      <p:sp>
        <p:nvSpPr>
          <p:cNvPr id="1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Uiting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eitinformati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Feitinformatie</a:t>
            </a:r>
          </a:p>
        </p:txBody>
      </p:sp>
      <p:sp>
        <p:nvSpPr>
          <p:cNvPr id="10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oekenning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Toekenning</a:t>
            </a:r>
          </a:p>
        </p:txBody>
      </p:sp>
      <p:sp>
        <p:nvSpPr>
          <p:cNvPr id="116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“Bijzonder citaat”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740627569_2880x1920.jpg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996267730_2880x1920.jpg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b="0" spc="-232">
                <a:solidFill>
                  <a:srgbClr val="B92D5D"/>
                </a:solidFill>
                <a:latin typeface="+mj-lt"/>
                <a:ea typeface="+mj-ea"/>
                <a:cs typeface="+mj-cs"/>
                <a:sym typeface="Apple Color Emoji"/>
              </a:defRPr>
            </a:lvl1pPr>
          </a:lstStyle>
          <a:p>
            <a:r>
              <a:t>Naam presentatie</a:t>
            </a:r>
          </a:p>
        </p:txBody>
      </p:sp>
      <p:sp>
        <p:nvSpPr>
          <p:cNvPr id="23" name="Auteur en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Auteur en datum</a:t>
            </a:r>
          </a:p>
        </p:txBody>
      </p:sp>
      <p:sp>
        <p:nvSpPr>
          <p:cNvPr id="24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5pPr>
          </a:lstStyle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Naam dia</a:t>
            </a:r>
          </a:p>
        </p:txBody>
      </p:sp>
      <p:sp>
        <p:nvSpPr>
          <p:cNvPr id="34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Naam di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43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dia</a:t>
            </a:r>
          </a:p>
        </p:txBody>
      </p:sp>
      <p:sp>
        <p:nvSpPr>
          <p:cNvPr id="44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dia</a:t>
            </a:r>
          </a:p>
        </p:txBody>
      </p:sp>
      <p:sp>
        <p:nvSpPr>
          <p:cNvPr id="61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17931575_1991x1322.jpg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6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Sectietitel</a:t>
            </a:r>
          </a:p>
        </p:txBody>
      </p:sp>
      <p:sp>
        <p:nvSpPr>
          <p:cNvPr id="7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80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dia</a:t>
            </a:r>
          </a:p>
        </p:txBody>
      </p:sp>
      <p:sp>
        <p:nvSpPr>
          <p:cNvPr id="8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el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Titel agenda</a:t>
            </a:r>
          </a:p>
        </p:txBody>
      </p:sp>
      <p:sp>
        <p:nvSpPr>
          <p:cNvPr id="89" name="Ondertitel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Ondertitel agenda</a:t>
            </a:r>
          </a:p>
        </p:txBody>
      </p:sp>
      <p:sp>
        <p:nvSpPr>
          <p:cNvPr id="90" name="Hoofdtekst - niveau é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Agendaonderwerpen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Naam dia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4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jpe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8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4655.jpeg" descr="IMG_4655.jpeg"/>
          <p:cNvPicPr>
            <a:picLocks noChangeAspect="1"/>
          </p:cNvPicPr>
          <p:nvPr/>
        </p:nvPicPr>
        <p:blipFill>
          <a:blip r:embed="rId2">
            <a:alphaModFix amt="66000"/>
          </a:blip>
          <a:srcRect l="31806" t="31806" r="31806" b="31806"/>
          <a:stretch>
            <a:fillRect/>
          </a:stretch>
        </p:blipFill>
        <p:spPr>
          <a:xfrm rot="16200000">
            <a:off x="2288903" y="-2306320"/>
            <a:ext cx="13733417" cy="18311222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52" name="Huisstijl"/>
          <p:cNvSpPr txBox="1">
            <a:spLocks noGrp="1"/>
          </p:cNvSpPr>
          <p:nvPr>
            <p:ph type="subTitle" sz="quarter" idx="4294967295"/>
          </p:nvPr>
        </p:nvSpPr>
        <p:spPr>
          <a:xfrm>
            <a:off x="16882280" y="5215367"/>
            <a:ext cx="6802327" cy="3285266"/>
          </a:xfrm>
          <a:prstGeom prst="rect">
            <a:avLst/>
          </a:prstGeom>
          <a:solidFill>
            <a:srgbClr val="F9D3E0"/>
          </a:solidFill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11400">
                <a:solidFill>
                  <a:srgbClr val="99244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Huisstijl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FAC6EBFE-D0C6-FA46-A4F1-D49C8878735F}"/>
              </a:ext>
            </a:extLst>
          </p:cNvPr>
          <p:cNvSpPr txBox="1"/>
          <p:nvPr/>
        </p:nvSpPr>
        <p:spPr>
          <a:xfrm>
            <a:off x="190500" y="1501824"/>
            <a:ext cx="8955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Wat is een huisstijl?</a:t>
            </a:r>
          </a:p>
        </p:txBody>
      </p:sp>
      <p:pic>
        <p:nvPicPr>
          <p:cNvPr id="9" name="Afbeelding 8" descr="O-cliente-esta-em-duvida-sobre-o-que-quer-salve-se-quem-puder-televendas-cobranca.jpg">
            <a:extLst>
              <a:ext uri="{FF2B5EF4-FFF2-40B4-BE49-F238E27FC236}">
                <a16:creationId xmlns:a16="http://schemas.microsoft.com/office/drawing/2014/main" id="{A1F47275-218A-444A-ADDE-D80DC4536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0" y="2794000"/>
            <a:ext cx="10922000" cy="1092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31A56AC1-E389-CF40-86CE-F1AFEB95CAB8}"/>
                  </a:ext>
                </a:extLst>
              </p14:cNvPr>
              <p14:cNvContentPartPr/>
              <p14:nvPr/>
            </p14:nvContentPartPr>
            <p14:xfrm>
              <a:off x="6042987" y="2900747"/>
              <a:ext cx="9070200" cy="4147920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31A56AC1-E389-CF40-86CE-F1AFEB95CA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2387" y="2870147"/>
                <a:ext cx="9131760" cy="420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382862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9136755-45FC-8142-8E6A-800A4D0C9697}"/>
              </a:ext>
            </a:extLst>
          </p:cNvPr>
          <p:cNvSpPr txBox="1">
            <a:spLocks/>
          </p:cNvSpPr>
          <p:nvPr/>
        </p:nvSpPr>
        <p:spPr>
          <a:xfrm>
            <a:off x="844838" y="1408003"/>
            <a:ext cx="19221161" cy="11567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nl-NL" kern="0" dirty="0"/>
              <a:t>Bewust gekozen presentatie naar buiten toe</a:t>
            </a:r>
          </a:p>
          <a:p>
            <a:pPr marL="0" indent="0">
              <a:buFontTx/>
              <a:buNone/>
            </a:pPr>
            <a:r>
              <a:rPr lang="nl-NL" kern="0" dirty="0"/>
              <a:t>	    (hoe wil / kom ik over bij een ander </a:t>
            </a:r>
            <a:r>
              <a:rPr lang="nl-NL" kern="0" dirty="0">
                <a:sym typeface="Wingdings" panose="05000000000000000000" pitchFamily="2" charset="2"/>
              </a:rPr>
              <a:t>→</a:t>
            </a:r>
            <a:r>
              <a:rPr lang="nl-NL" kern="0" dirty="0"/>
              <a:t> uitstraling)</a:t>
            </a:r>
          </a:p>
          <a:p>
            <a:pPr marL="0" indent="0">
              <a:buFontTx/>
              <a:buNone/>
            </a:pPr>
            <a:endParaRPr lang="nl-NL" sz="3600" kern="0" dirty="0"/>
          </a:p>
          <a:p>
            <a:r>
              <a:rPr lang="nl-NL" kern="0" dirty="0"/>
              <a:t>Bedrijfsidentiteit </a:t>
            </a:r>
            <a:endParaRPr lang="nl-NL" dirty="0"/>
          </a:p>
          <a:p>
            <a:pPr marL="0" indent="0">
              <a:buNone/>
            </a:pPr>
            <a:r>
              <a:rPr lang="nl-NL" kern="0" dirty="0"/>
              <a:t>(naam, logo, kleurgebruik, lettertype, opmaak, </a:t>
            </a:r>
            <a:r>
              <a:rPr lang="nl-NL" kern="0" dirty="0" err="1"/>
              <a:t>fotografiestijl</a:t>
            </a:r>
            <a:r>
              <a:rPr lang="nl-NL" kern="0" dirty="0"/>
              <a:t>) </a:t>
            </a:r>
          </a:p>
          <a:p>
            <a:endParaRPr lang="nl-NL" sz="2200" kern="0" dirty="0"/>
          </a:p>
          <a:p>
            <a:pPr marL="0" indent="0">
              <a:buFontTx/>
              <a:buNone/>
            </a:pPr>
            <a:endParaRPr lang="nl-NL" sz="2200" kern="0" dirty="0"/>
          </a:p>
          <a:p>
            <a:r>
              <a:rPr lang="nl-NL" kern="0" dirty="0"/>
              <a:t>Toepassing</a:t>
            </a:r>
            <a:endParaRPr lang="nl-NL" dirty="0"/>
          </a:p>
          <a:p>
            <a:pPr marL="0" indent="0">
              <a:buNone/>
            </a:pPr>
            <a:r>
              <a:rPr lang="nl-NL" kern="0" dirty="0"/>
              <a:t>pand/gevel, buitenpresentatie, kleding, verpakking, etalage, kaartjes/briefpapier, site, ed.</a:t>
            </a:r>
          </a:p>
          <a:p>
            <a:endParaRPr lang="nl-NL" sz="36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t 1">
                <a:extLst>
                  <a:ext uri="{FF2B5EF4-FFF2-40B4-BE49-F238E27FC236}">
                    <a16:creationId xmlns:a16="http://schemas.microsoft.com/office/drawing/2014/main" id="{BEB62095-C5D9-AE43-9B1F-858CAFD796FC}"/>
                  </a:ext>
                </a:extLst>
              </p14:cNvPr>
              <p14:cNvContentPartPr/>
              <p14:nvPr/>
            </p14:nvContentPartPr>
            <p14:xfrm>
              <a:off x="1523907" y="1513307"/>
              <a:ext cx="12150000" cy="752040"/>
            </p14:xfrm>
          </p:contentPart>
        </mc:Choice>
        <mc:Fallback xmlns="">
          <p:pic>
            <p:nvPicPr>
              <p:cNvPr id="2" name="Inkt 1">
                <a:extLst>
                  <a:ext uri="{FF2B5EF4-FFF2-40B4-BE49-F238E27FC236}">
                    <a16:creationId xmlns:a16="http://schemas.microsoft.com/office/drawing/2014/main" id="{BEB62095-C5D9-AE43-9B1F-858CAFD796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9907" y="1405307"/>
                <a:ext cx="12257640" cy="9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CB89C46A-1778-804B-B74D-0C056A12FB6D}"/>
                  </a:ext>
                </a:extLst>
              </p14:cNvPr>
              <p14:cNvContentPartPr/>
              <p14:nvPr/>
            </p14:nvContentPartPr>
            <p14:xfrm>
              <a:off x="1402587" y="5069027"/>
              <a:ext cx="4428720" cy="53208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CB89C46A-1778-804B-B74D-0C056A12FB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8947" y="4961027"/>
                <a:ext cx="453636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4DD7FF5C-26A1-CA40-AD82-F1EF1A8FE1B6}"/>
                  </a:ext>
                </a:extLst>
              </p14:cNvPr>
              <p14:cNvContentPartPr/>
              <p14:nvPr/>
            </p14:nvContentPartPr>
            <p14:xfrm>
              <a:off x="1608507" y="9133067"/>
              <a:ext cx="3513960" cy="4557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4DD7FF5C-26A1-CA40-AD82-F1EF1A8FE1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4507" y="9025427"/>
                <a:ext cx="3621600" cy="67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0130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Tekening"/>
          <p:cNvGrpSpPr/>
          <p:nvPr/>
        </p:nvGrpSpPr>
        <p:grpSpPr>
          <a:xfrm>
            <a:off x="1105218" y="1748672"/>
            <a:ext cx="11302097" cy="10763060"/>
            <a:chOff x="-57150" y="-57150"/>
            <a:chExt cx="11302096" cy="10763059"/>
          </a:xfrm>
        </p:grpSpPr>
        <p:pic>
          <p:nvPicPr>
            <p:cNvPr id="122" name="Lijn Vorm" descr="Lijn Vorm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501" y="1515074"/>
              <a:ext cx="937594" cy="1178108"/>
            </a:xfrm>
            <a:prstGeom prst="rect">
              <a:avLst/>
            </a:prstGeom>
            <a:effectLst/>
          </p:spPr>
        </p:pic>
        <p:pic>
          <p:nvPicPr>
            <p:cNvPr id="124" name="Lijn Vorm" descr="Lijn Vorm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4244" y="1362831"/>
              <a:ext cx="1283745" cy="1121137"/>
            </a:xfrm>
            <a:prstGeom prst="rect">
              <a:avLst/>
            </a:prstGeom>
            <a:effectLst/>
          </p:spPr>
        </p:pic>
        <p:pic>
          <p:nvPicPr>
            <p:cNvPr id="126" name="Lijn Vorm" descr="Lijn Vorm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4230" y="1551484"/>
              <a:ext cx="358628" cy="195231"/>
            </a:xfrm>
            <a:prstGeom prst="rect">
              <a:avLst/>
            </a:prstGeom>
            <a:effectLst/>
          </p:spPr>
        </p:pic>
        <p:pic>
          <p:nvPicPr>
            <p:cNvPr id="128" name="Lijn Vorm" descr="Lijn Vorm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3952" y="1375160"/>
              <a:ext cx="964334" cy="996349"/>
            </a:xfrm>
            <a:prstGeom prst="rect">
              <a:avLst/>
            </a:prstGeom>
            <a:effectLst/>
          </p:spPr>
        </p:pic>
        <p:pic>
          <p:nvPicPr>
            <p:cNvPr id="130" name="Lijn Vorm" descr="Lijn Vorm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3623" y="914434"/>
              <a:ext cx="2210716" cy="1322024"/>
            </a:xfrm>
            <a:prstGeom prst="rect">
              <a:avLst/>
            </a:prstGeom>
            <a:effectLst/>
          </p:spPr>
        </p:pic>
        <p:pic>
          <p:nvPicPr>
            <p:cNvPr id="132" name="Lijn Vorm" descr="Lijn Vorm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52455" y="3575251"/>
              <a:ext cx="675682" cy="1521714"/>
            </a:xfrm>
            <a:prstGeom prst="rect">
              <a:avLst/>
            </a:prstGeom>
            <a:effectLst/>
          </p:spPr>
        </p:pic>
        <p:pic>
          <p:nvPicPr>
            <p:cNvPr id="134" name="Lijn Lijn" descr="Lijn Lijn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6994" y="3014823"/>
              <a:ext cx="218084" cy="353002"/>
            </a:xfrm>
            <a:prstGeom prst="rect">
              <a:avLst/>
            </a:prstGeom>
            <a:effectLst/>
          </p:spPr>
        </p:pic>
        <p:pic>
          <p:nvPicPr>
            <p:cNvPr id="136" name="Lijn Vorm" descr="Lijn Vorm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85530" y="3360766"/>
              <a:ext cx="814539" cy="1460019"/>
            </a:xfrm>
            <a:prstGeom prst="rect">
              <a:avLst/>
            </a:prstGeom>
            <a:effectLst/>
          </p:spPr>
        </p:pic>
        <p:pic>
          <p:nvPicPr>
            <p:cNvPr id="138" name="Lijn Lijn" descr="Lijn Lijn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89314" y="3180876"/>
              <a:ext cx="456784" cy="114301"/>
            </a:xfrm>
            <a:prstGeom prst="rect">
              <a:avLst/>
            </a:prstGeom>
            <a:effectLst/>
          </p:spPr>
        </p:pic>
        <p:pic>
          <p:nvPicPr>
            <p:cNvPr id="140" name="Lijn Vorm" descr="Lijn Vorm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28770" y="6283985"/>
              <a:ext cx="1187262" cy="808618"/>
            </a:xfrm>
            <a:prstGeom prst="rect">
              <a:avLst/>
            </a:prstGeom>
            <a:effectLst/>
          </p:spPr>
        </p:pic>
        <p:pic>
          <p:nvPicPr>
            <p:cNvPr id="142" name="Lijn Vorm" descr="Lijn Vorm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26884" y="6132923"/>
              <a:ext cx="516344" cy="1400056"/>
            </a:xfrm>
            <a:prstGeom prst="rect">
              <a:avLst/>
            </a:prstGeom>
            <a:effectLst/>
          </p:spPr>
        </p:pic>
        <p:pic>
          <p:nvPicPr>
            <p:cNvPr id="144" name="Lijn Vorm" descr="Lijn Vorm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98965" y="6061873"/>
              <a:ext cx="703975" cy="674699"/>
            </a:xfrm>
            <a:prstGeom prst="rect">
              <a:avLst/>
            </a:prstGeom>
            <a:effectLst/>
          </p:spPr>
        </p:pic>
        <p:pic>
          <p:nvPicPr>
            <p:cNvPr id="146" name="Lijn Vorm" descr="Lijn Vorm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42564" y="5619774"/>
              <a:ext cx="890639" cy="877546"/>
            </a:xfrm>
            <a:prstGeom prst="rect">
              <a:avLst/>
            </a:prstGeom>
            <a:effectLst/>
          </p:spPr>
        </p:pic>
        <p:pic>
          <p:nvPicPr>
            <p:cNvPr id="148" name="Lijn Vorm" descr="Lijn Vorm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399689" y="5090482"/>
              <a:ext cx="2084633" cy="1300329"/>
            </a:xfrm>
            <a:prstGeom prst="rect">
              <a:avLst/>
            </a:prstGeom>
            <a:effectLst/>
          </p:spPr>
        </p:pic>
        <p:pic>
          <p:nvPicPr>
            <p:cNvPr id="150" name="Lijn Vorm" descr="Lijn Vorm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406258" y="4443568"/>
              <a:ext cx="1188541" cy="1430263"/>
            </a:xfrm>
            <a:prstGeom prst="rect">
              <a:avLst/>
            </a:prstGeom>
            <a:effectLst/>
          </p:spPr>
        </p:pic>
        <p:pic>
          <p:nvPicPr>
            <p:cNvPr id="152" name="Lijn Vorm" descr="Lijn Vorm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264650" y="6311339"/>
              <a:ext cx="417968" cy="402501"/>
            </a:xfrm>
            <a:prstGeom prst="rect">
              <a:avLst/>
            </a:prstGeom>
            <a:effectLst/>
          </p:spPr>
        </p:pic>
        <p:pic>
          <p:nvPicPr>
            <p:cNvPr id="154" name="Lijn Vorm" descr="Lijn Vorm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337532" y="3144154"/>
              <a:ext cx="779816" cy="1003436"/>
            </a:xfrm>
            <a:prstGeom prst="rect">
              <a:avLst/>
            </a:prstGeom>
            <a:effectLst/>
          </p:spPr>
        </p:pic>
        <p:pic>
          <p:nvPicPr>
            <p:cNvPr id="156" name="Lijn Vorm" descr="Lijn Vorm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202027" y="3175755"/>
              <a:ext cx="646210" cy="830711"/>
            </a:xfrm>
            <a:prstGeom prst="rect">
              <a:avLst/>
            </a:prstGeom>
            <a:effectLst/>
          </p:spPr>
        </p:pic>
        <p:pic>
          <p:nvPicPr>
            <p:cNvPr id="158" name="Lijn Vorm" descr="Lijn Vorm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899988" y="3082966"/>
              <a:ext cx="1338939" cy="852803"/>
            </a:xfrm>
            <a:prstGeom prst="rect">
              <a:avLst/>
            </a:prstGeom>
            <a:effectLst/>
          </p:spPr>
        </p:pic>
        <p:pic>
          <p:nvPicPr>
            <p:cNvPr id="160" name="Lijn Lijn" descr="Lijn Lijn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892961" y="8668971"/>
              <a:ext cx="114564" cy="114443"/>
            </a:xfrm>
            <a:prstGeom prst="rect">
              <a:avLst/>
            </a:prstGeom>
            <a:effectLst/>
          </p:spPr>
        </p:pic>
        <p:pic>
          <p:nvPicPr>
            <p:cNvPr id="162" name="Lijn Lijn" descr="Lijn Lijn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899800" y="8663023"/>
              <a:ext cx="118804" cy="116705"/>
            </a:xfrm>
            <a:prstGeom prst="rect">
              <a:avLst/>
            </a:prstGeom>
            <a:effectLst/>
          </p:spPr>
        </p:pic>
        <p:pic>
          <p:nvPicPr>
            <p:cNvPr id="164" name="Lijn Lijn" descr="Lijn Lijn"/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912211" y="8657387"/>
              <a:ext cx="117087" cy="115760"/>
            </a:xfrm>
            <a:prstGeom prst="rect">
              <a:avLst/>
            </a:prstGeom>
            <a:effectLst/>
          </p:spPr>
        </p:pic>
        <p:pic>
          <p:nvPicPr>
            <p:cNvPr id="166" name="Lijn Lijn" descr="Lijn Lijn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24202" y="8651679"/>
              <a:ext cx="116132" cy="115240"/>
            </a:xfrm>
            <a:prstGeom prst="rect">
              <a:avLst/>
            </a:prstGeom>
            <a:effectLst/>
          </p:spPr>
        </p:pic>
        <p:pic>
          <p:nvPicPr>
            <p:cNvPr id="168" name="Lijn Vorm" descr="Lijn Vorm"/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241544" y="3802784"/>
              <a:ext cx="8275433" cy="4353247"/>
            </a:xfrm>
            <a:prstGeom prst="rect">
              <a:avLst/>
            </a:prstGeom>
            <a:effectLst/>
          </p:spPr>
        </p:pic>
        <p:pic>
          <p:nvPicPr>
            <p:cNvPr id="170" name="Lijn Vorm" descr="Lijn Vorm"/>
            <p:cNvPicPr>
              <a:picLocks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066519" y="7965267"/>
              <a:ext cx="1989957" cy="1879531"/>
            </a:xfrm>
            <a:prstGeom prst="rect">
              <a:avLst/>
            </a:prstGeom>
            <a:effectLst/>
          </p:spPr>
        </p:pic>
        <p:pic>
          <p:nvPicPr>
            <p:cNvPr id="172" name="Lijn Vorm" descr="Lijn Vorm"/>
            <p:cNvPicPr>
              <a:picLocks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5744313" y="9324824"/>
              <a:ext cx="633216" cy="1381086"/>
            </a:xfrm>
            <a:prstGeom prst="rect">
              <a:avLst/>
            </a:prstGeom>
            <a:effectLst/>
          </p:spPr>
        </p:pic>
        <p:pic>
          <p:nvPicPr>
            <p:cNvPr id="174" name="Lijn Vorm" descr="Lijn Vorm"/>
            <p:cNvPicPr>
              <a:picLocks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8681370" y="8494561"/>
              <a:ext cx="2158824" cy="1120994"/>
            </a:xfrm>
            <a:prstGeom prst="rect">
              <a:avLst/>
            </a:prstGeom>
            <a:effectLst/>
          </p:spPr>
        </p:pic>
        <p:pic>
          <p:nvPicPr>
            <p:cNvPr id="176" name="Lijn Vorm" descr="Lijn Vorm"/>
            <p:cNvPicPr>
              <a:picLocks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0180628" y="-57150"/>
              <a:ext cx="1064319" cy="3757080"/>
            </a:xfrm>
            <a:prstGeom prst="rect">
              <a:avLst/>
            </a:prstGeom>
            <a:effectLst/>
          </p:spPr>
        </p:pic>
        <p:pic>
          <p:nvPicPr>
            <p:cNvPr id="178" name="Lijn Vorm" descr="Lijn Vorm"/>
            <p:cNvPicPr>
              <a:picLocks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7915671" y="2547800"/>
              <a:ext cx="257302" cy="954943"/>
            </a:xfrm>
            <a:prstGeom prst="rect">
              <a:avLst/>
            </a:prstGeom>
            <a:effectLst/>
          </p:spPr>
        </p:pic>
        <p:pic>
          <p:nvPicPr>
            <p:cNvPr id="180" name="Lijn Vorm" descr="Lijn Vorm"/>
            <p:cNvPicPr>
              <a:picLocks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-57150" y="5744314"/>
              <a:ext cx="1857853" cy="249218"/>
            </a:xfrm>
            <a:prstGeom prst="rect">
              <a:avLst/>
            </a:prstGeom>
            <a:effectLst/>
          </p:spPr>
        </p:pic>
      </p:grpSp>
      <p:pic>
        <p:nvPicPr>
          <p:cNvPr id="183" name="IMG_0033.jpeg" descr="IMG_0033.jpe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3452791" y="-71737"/>
            <a:ext cx="10398828" cy="13859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0036.jpeg" descr="IMG_0036.jpe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3253136" y="10826122"/>
            <a:ext cx="2084898" cy="1919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Doel van verpakken"/>
          <p:cNvSpPr txBox="1"/>
          <p:nvPr/>
        </p:nvSpPr>
        <p:spPr>
          <a:xfrm>
            <a:off x="1396158" y="804996"/>
            <a:ext cx="3699511" cy="1500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Doel van verpakken</a:t>
            </a:r>
          </a:p>
          <a:p>
            <a:endParaRPr/>
          </a:p>
        </p:txBody>
      </p:sp>
      <p:sp>
        <p:nvSpPr>
          <p:cNvPr id="239" name="Stevigheid: beschadigingen voorkomen (stoten, neerleggen)…"/>
          <p:cNvSpPr txBox="1"/>
          <p:nvPr/>
        </p:nvSpPr>
        <p:spPr>
          <a:xfrm>
            <a:off x="391126" y="2655346"/>
            <a:ext cx="11710577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>
                <a:latin typeface="Kohinoor Gujarati Bold"/>
                <a:ea typeface="Kohinoor Gujarati Bold"/>
                <a:cs typeface="Kohinoor Gujarati Bold"/>
                <a:sym typeface="Kohinoor Gujarati Bold"/>
              </a:defRPr>
            </a:pPr>
            <a:r>
              <a:t>Stevigheid: beschadigingen voorkomen (stoten, neerleggen)</a:t>
            </a:r>
          </a:p>
          <a:p>
            <a:pPr>
              <a:defRPr b="0">
                <a:latin typeface="Kohinoor Gujarati Bold"/>
                <a:ea typeface="Kohinoor Gujarati Bold"/>
                <a:cs typeface="Kohinoor Gujarati Bold"/>
                <a:sym typeface="Kohinoor Gujarati Bold"/>
              </a:defRPr>
            </a:pPr>
            <a:r>
              <a:t>Bescherming: weer/ wind. Zon/vorst</a:t>
            </a:r>
          </a:p>
          <a:p>
            <a:pPr>
              <a:defRPr b="0">
                <a:latin typeface="Kohinoor Gujarati Bold"/>
                <a:ea typeface="Kohinoor Gujarati Bold"/>
                <a:cs typeface="Kohinoor Gujarati Bold"/>
                <a:sym typeface="Kohinoor Gujarati Bold"/>
              </a:defRPr>
            </a:pPr>
            <a:r>
              <a:t>Verrassingseffect: als cadeauverpakking (meerwaarde)</a:t>
            </a:r>
          </a:p>
          <a:p>
            <a:pPr>
              <a:defRPr b="0">
                <a:latin typeface="Kohinoor Gujarati Bold"/>
                <a:ea typeface="Kohinoor Gujarati Bold"/>
                <a:cs typeface="Kohinoor Gujarati Bold"/>
                <a:sym typeface="Kohinoor Gujarati Bold"/>
              </a:defRPr>
            </a:pPr>
            <a:r>
              <a:t>Reclame: bedrukking of speciale verpakkingsmethode</a:t>
            </a:r>
          </a:p>
        </p:txBody>
      </p:sp>
      <p:sp>
        <p:nvSpPr>
          <p:cNvPr id="240" name="Wist je dat:.…"/>
          <p:cNvSpPr txBox="1"/>
          <p:nvPr/>
        </p:nvSpPr>
        <p:spPr>
          <a:xfrm>
            <a:off x="3116870" y="6782755"/>
            <a:ext cx="20880726" cy="5339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Wist je dat:.</a:t>
            </a:r>
          </a:p>
          <a:p>
            <a:pPr>
              <a:defRPr sz="36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  <a:p>
            <a:pPr>
              <a:defRPr sz="36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Boeketten verpakt in de winkel zorgen voor een snellere verkoop</a:t>
            </a:r>
          </a:p>
          <a:p>
            <a:pPr>
              <a:defRPr sz="36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  <a:p>
            <a:pPr>
              <a:defRPr sz="36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Boeketten die bij een officiële gelegenheid zonder verpakking worden aangeboden</a:t>
            </a:r>
          </a:p>
          <a:p>
            <a:pPr>
              <a:defRPr sz="36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endParaRPr/>
          </a:p>
          <a:p>
            <a:pPr>
              <a:defRPr sz="3600" b="0">
                <a:latin typeface="Noteworthy Light"/>
                <a:ea typeface="Noteworthy Light"/>
                <a:cs typeface="Noteworthy Light"/>
                <a:sym typeface="Noteworthy Light"/>
              </a:defRPr>
            </a:pPr>
            <a:r>
              <a:t>Bloemen en planten die de winkel verlaten altijd worden ingepakt</a:t>
            </a:r>
          </a:p>
        </p:txBody>
      </p:sp>
      <p:grpSp>
        <p:nvGrpSpPr>
          <p:cNvPr id="244" name="Tekening"/>
          <p:cNvGrpSpPr/>
          <p:nvPr/>
        </p:nvGrpSpPr>
        <p:grpSpPr>
          <a:xfrm>
            <a:off x="5719894" y="5986474"/>
            <a:ext cx="16401501" cy="7729000"/>
            <a:chOff x="0" y="-44307"/>
            <a:chExt cx="16401500" cy="7728999"/>
          </a:xfrm>
        </p:grpSpPr>
        <p:sp>
          <p:nvSpPr>
            <p:cNvPr id="241" name="Vorm"/>
            <p:cNvSpPr/>
            <p:nvPr/>
          </p:nvSpPr>
          <p:spPr>
            <a:xfrm>
              <a:off x="0" y="0"/>
              <a:ext cx="15799218" cy="7684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extrusionOk="0">
                  <a:moveTo>
                    <a:pt x="10665" y="21507"/>
                  </a:moveTo>
                  <a:cubicBezTo>
                    <a:pt x="10642" y="21507"/>
                    <a:pt x="10618" y="21507"/>
                    <a:pt x="10582" y="21443"/>
                  </a:cubicBezTo>
                  <a:cubicBezTo>
                    <a:pt x="10547" y="21380"/>
                    <a:pt x="10500" y="21254"/>
                    <a:pt x="10433" y="21108"/>
                  </a:cubicBezTo>
                  <a:cubicBezTo>
                    <a:pt x="10367" y="20962"/>
                    <a:pt x="10282" y="20797"/>
                    <a:pt x="10188" y="20661"/>
                  </a:cubicBezTo>
                  <a:cubicBezTo>
                    <a:pt x="10093" y="20525"/>
                    <a:pt x="9989" y="20418"/>
                    <a:pt x="9882" y="20330"/>
                  </a:cubicBezTo>
                  <a:cubicBezTo>
                    <a:pt x="9776" y="20243"/>
                    <a:pt x="9667" y="20175"/>
                    <a:pt x="9551" y="20116"/>
                  </a:cubicBezTo>
                  <a:cubicBezTo>
                    <a:pt x="9436" y="20058"/>
                    <a:pt x="9313" y="20009"/>
                    <a:pt x="9187" y="19971"/>
                  </a:cubicBezTo>
                  <a:cubicBezTo>
                    <a:pt x="9062" y="19932"/>
                    <a:pt x="8934" y="19903"/>
                    <a:pt x="8802" y="19878"/>
                  </a:cubicBezTo>
                  <a:cubicBezTo>
                    <a:pt x="8669" y="19854"/>
                    <a:pt x="8532" y="19835"/>
                    <a:pt x="8383" y="19800"/>
                  </a:cubicBezTo>
                  <a:cubicBezTo>
                    <a:pt x="8234" y="19766"/>
                    <a:pt x="8073" y="19718"/>
                    <a:pt x="7924" y="19684"/>
                  </a:cubicBezTo>
                  <a:cubicBezTo>
                    <a:pt x="7775" y="19650"/>
                    <a:pt x="7638" y="19630"/>
                    <a:pt x="7487" y="19616"/>
                  </a:cubicBezTo>
                  <a:cubicBezTo>
                    <a:pt x="7336" y="19601"/>
                    <a:pt x="7170" y="19591"/>
                    <a:pt x="7009" y="19601"/>
                  </a:cubicBezTo>
                  <a:cubicBezTo>
                    <a:pt x="6848" y="19611"/>
                    <a:pt x="6692" y="19640"/>
                    <a:pt x="6546" y="19655"/>
                  </a:cubicBezTo>
                  <a:cubicBezTo>
                    <a:pt x="6399" y="19669"/>
                    <a:pt x="6262" y="19669"/>
                    <a:pt x="6132" y="19684"/>
                  </a:cubicBezTo>
                  <a:cubicBezTo>
                    <a:pt x="6002" y="19698"/>
                    <a:pt x="5879" y="19728"/>
                    <a:pt x="5754" y="19766"/>
                  </a:cubicBezTo>
                  <a:cubicBezTo>
                    <a:pt x="5628" y="19805"/>
                    <a:pt x="5501" y="19854"/>
                    <a:pt x="5356" y="19883"/>
                  </a:cubicBezTo>
                  <a:cubicBezTo>
                    <a:pt x="5212" y="19912"/>
                    <a:pt x="5051" y="19922"/>
                    <a:pt x="4907" y="19932"/>
                  </a:cubicBezTo>
                  <a:cubicBezTo>
                    <a:pt x="4763" y="19941"/>
                    <a:pt x="4635" y="19951"/>
                    <a:pt x="4484" y="19961"/>
                  </a:cubicBezTo>
                  <a:cubicBezTo>
                    <a:pt x="4332" y="19971"/>
                    <a:pt x="4157" y="19980"/>
                    <a:pt x="3989" y="19980"/>
                  </a:cubicBezTo>
                  <a:cubicBezTo>
                    <a:pt x="3822" y="19980"/>
                    <a:pt x="3661" y="19971"/>
                    <a:pt x="3519" y="19932"/>
                  </a:cubicBezTo>
                  <a:cubicBezTo>
                    <a:pt x="3377" y="19893"/>
                    <a:pt x="3254" y="19825"/>
                    <a:pt x="3148" y="19752"/>
                  </a:cubicBezTo>
                  <a:cubicBezTo>
                    <a:pt x="3041" y="19679"/>
                    <a:pt x="2951" y="19601"/>
                    <a:pt x="2859" y="19504"/>
                  </a:cubicBezTo>
                  <a:cubicBezTo>
                    <a:pt x="2767" y="19407"/>
                    <a:pt x="2672" y="19290"/>
                    <a:pt x="2575" y="19159"/>
                  </a:cubicBezTo>
                  <a:cubicBezTo>
                    <a:pt x="2478" y="19028"/>
                    <a:pt x="2379" y="18882"/>
                    <a:pt x="2299" y="18726"/>
                  </a:cubicBezTo>
                  <a:cubicBezTo>
                    <a:pt x="2218" y="18571"/>
                    <a:pt x="2157" y="18406"/>
                    <a:pt x="2107" y="18231"/>
                  </a:cubicBezTo>
                  <a:cubicBezTo>
                    <a:pt x="2057" y="18056"/>
                    <a:pt x="2020" y="17871"/>
                    <a:pt x="2015" y="17676"/>
                  </a:cubicBezTo>
                  <a:cubicBezTo>
                    <a:pt x="2010" y="17482"/>
                    <a:pt x="2038" y="17278"/>
                    <a:pt x="2081" y="17030"/>
                  </a:cubicBezTo>
                  <a:cubicBezTo>
                    <a:pt x="2124" y="16782"/>
                    <a:pt x="2180" y="16490"/>
                    <a:pt x="2228" y="16243"/>
                  </a:cubicBezTo>
                  <a:cubicBezTo>
                    <a:pt x="2275" y="15995"/>
                    <a:pt x="2313" y="15791"/>
                    <a:pt x="2332" y="15664"/>
                  </a:cubicBezTo>
                  <a:cubicBezTo>
                    <a:pt x="2351" y="15538"/>
                    <a:pt x="2351" y="15489"/>
                    <a:pt x="2348" y="15441"/>
                  </a:cubicBezTo>
                  <a:cubicBezTo>
                    <a:pt x="2346" y="15392"/>
                    <a:pt x="2341" y="15343"/>
                    <a:pt x="2327" y="15314"/>
                  </a:cubicBezTo>
                  <a:cubicBezTo>
                    <a:pt x="2313" y="15285"/>
                    <a:pt x="2289" y="15275"/>
                    <a:pt x="2228" y="15251"/>
                  </a:cubicBezTo>
                  <a:cubicBezTo>
                    <a:pt x="2166" y="15227"/>
                    <a:pt x="2067" y="15188"/>
                    <a:pt x="1934" y="15168"/>
                  </a:cubicBezTo>
                  <a:cubicBezTo>
                    <a:pt x="1802" y="15149"/>
                    <a:pt x="1636" y="15149"/>
                    <a:pt x="1487" y="15168"/>
                  </a:cubicBezTo>
                  <a:cubicBezTo>
                    <a:pt x="1338" y="15188"/>
                    <a:pt x="1206" y="15227"/>
                    <a:pt x="1085" y="15261"/>
                  </a:cubicBezTo>
                  <a:cubicBezTo>
                    <a:pt x="965" y="15295"/>
                    <a:pt x="856" y="15324"/>
                    <a:pt x="761" y="15329"/>
                  </a:cubicBezTo>
                  <a:cubicBezTo>
                    <a:pt x="667" y="15334"/>
                    <a:pt x="586" y="15314"/>
                    <a:pt x="499" y="15236"/>
                  </a:cubicBezTo>
                  <a:cubicBezTo>
                    <a:pt x="411" y="15159"/>
                    <a:pt x="317" y="15023"/>
                    <a:pt x="239" y="14872"/>
                  </a:cubicBezTo>
                  <a:cubicBezTo>
                    <a:pt x="161" y="14721"/>
                    <a:pt x="99" y="14556"/>
                    <a:pt x="59" y="14357"/>
                  </a:cubicBezTo>
                  <a:cubicBezTo>
                    <a:pt x="19" y="14157"/>
                    <a:pt x="0" y="13924"/>
                    <a:pt x="0" y="13637"/>
                  </a:cubicBezTo>
                  <a:cubicBezTo>
                    <a:pt x="0" y="13351"/>
                    <a:pt x="19" y="13010"/>
                    <a:pt x="38" y="12724"/>
                  </a:cubicBezTo>
                  <a:cubicBezTo>
                    <a:pt x="57" y="12437"/>
                    <a:pt x="76" y="12204"/>
                    <a:pt x="121" y="11970"/>
                  </a:cubicBezTo>
                  <a:cubicBezTo>
                    <a:pt x="166" y="11737"/>
                    <a:pt x="236" y="11504"/>
                    <a:pt x="322" y="11270"/>
                  </a:cubicBezTo>
                  <a:cubicBezTo>
                    <a:pt x="407" y="11037"/>
                    <a:pt x="506" y="10804"/>
                    <a:pt x="601" y="10634"/>
                  </a:cubicBezTo>
                  <a:cubicBezTo>
                    <a:pt x="695" y="10463"/>
                    <a:pt x="785" y="10357"/>
                    <a:pt x="899" y="10298"/>
                  </a:cubicBezTo>
                  <a:cubicBezTo>
                    <a:pt x="1012" y="10240"/>
                    <a:pt x="1149" y="10230"/>
                    <a:pt x="1272" y="10201"/>
                  </a:cubicBezTo>
                  <a:cubicBezTo>
                    <a:pt x="1395" y="10172"/>
                    <a:pt x="1504" y="10123"/>
                    <a:pt x="1606" y="10031"/>
                  </a:cubicBezTo>
                  <a:cubicBezTo>
                    <a:pt x="1707" y="9939"/>
                    <a:pt x="1802" y="9802"/>
                    <a:pt x="1882" y="9657"/>
                  </a:cubicBezTo>
                  <a:cubicBezTo>
                    <a:pt x="1963" y="9511"/>
                    <a:pt x="2029" y="9355"/>
                    <a:pt x="2055" y="9209"/>
                  </a:cubicBezTo>
                  <a:cubicBezTo>
                    <a:pt x="2081" y="9064"/>
                    <a:pt x="2067" y="8928"/>
                    <a:pt x="2036" y="8723"/>
                  </a:cubicBezTo>
                  <a:cubicBezTo>
                    <a:pt x="2005" y="8519"/>
                    <a:pt x="1958" y="8247"/>
                    <a:pt x="1949" y="7975"/>
                  </a:cubicBezTo>
                  <a:cubicBezTo>
                    <a:pt x="1939" y="7703"/>
                    <a:pt x="1968" y="7431"/>
                    <a:pt x="2024" y="7105"/>
                  </a:cubicBezTo>
                  <a:cubicBezTo>
                    <a:pt x="2081" y="6779"/>
                    <a:pt x="2166" y="6400"/>
                    <a:pt x="2251" y="6065"/>
                  </a:cubicBezTo>
                  <a:cubicBezTo>
                    <a:pt x="2336" y="5729"/>
                    <a:pt x="2422" y="5438"/>
                    <a:pt x="2519" y="5156"/>
                  </a:cubicBezTo>
                  <a:cubicBezTo>
                    <a:pt x="2615" y="4874"/>
                    <a:pt x="2724" y="4602"/>
                    <a:pt x="2831" y="4398"/>
                  </a:cubicBezTo>
                  <a:cubicBezTo>
                    <a:pt x="2937" y="4193"/>
                    <a:pt x="3041" y="4057"/>
                    <a:pt x="3176" y="3936"/>
                  </a:cubicBezTo>
                  <a:cubicBezTo>
                    <a:pt x="3311" y="3814"/>
                    <a:pt x="3476" y="3707"/>
                    <a:pt x="3647" y="3625"/>
                  </a:cubicBezTo>
                  <a:cubicBezTo>
                    <a:pt x="3817" y="3542"/>
                    <a:pt x="3992" y="3484"/>
                    <a:pt x="4145" y="3455"/>
                  </a:cubicBezTo>
                  <a:cubicBezTo>
                    <a:pt x="4299" y="3426"/>
                    <a:pt x="4432" y="3426"/>
                    <a:pt x="4550" y="3455"/>
                  </a:cubicBezTo>
                  <a:cubicBezTo>
                    <a:pt x="4668" y="3484"/>
                    <a:pt x="4772" y="3542"/>
                    <a:pt x="4893" y="3630"/>
                  </a:cubicBezTo>
                  <a:cubicBezTo>
                    <a:pt x="5013" y="3717"/>
                    <a:pt x="5151" y="3834"/>
                    <a:pt x="5304" y="3892"/>
                  </a:cubicBezTo>
                  <a:cubicBezTo>
                    <a:pt x="5458" y="3950"/>
                    <a:pt x="5628" y="3950"/>
                    <a:pt x="5784" y="3897"/>
                  </a:cubicBezTo>
                  <a:cubicBezTo>
                    <a:pt x="5940" y="3844"/>
                    <a:pt x="6082" y="3737"/>
                    <a:pt x="6222" y="3596"/>
                  </a:cubicBezTo>
                  <a:cubicBezTo>
                    <a:pt x="6361" y="3455"/>
                    <a:pt x="6498" y="3280"/>
                    <a:pt x="6631" y="3076"/>
                  </a:cubicBezTo>
                  <a:cubicBezTo>
                    <a:pt x="6763" y="2871"/>
                    <a:pt x="6891" y="2638"/>
                    <a:pt x="6995" y="2395"/>
                  </a:cubicBezTo>
                  <a:cubicBezTo>
                    <a:pt x="7099" y="2152"/>
                    <a:pt x="7180" y="1899"/>
                    <a:pt x="7260" y="1642"/>
                  </a:cubicBezTo>
                  <a:cubicBezTo>
                    <a:pt x="7340" y="1384"/>
                    <a:pt x="7421" y="1122"/>
                    <a:pt x="7508" y="903"/>
                  </a:cubicBezTo>
                  <a:cubicBezTo>
                    <a:pt x="7596" y="684"/>
                    <a:pt x="7690" y="509"/>
                    <a:pt x="7783" y="383"/>
                  </a:cubicBezTo>
                  <a:cubicBezTo>
                    <a:pt x="7875" y="256"/>
                    <a:pt x="7965" y="179"/>
                    <a:pt x="8050" y="145"/>
                  </a:cubicBezTo>
                  <a:cubicBezTo>
                    <a:pt x="8135" y="111"/>
                    <a:pt x="8215" y="120"/>
                    <a:pt x="8298" y="169"/>
                  </a:cubicBezTo>
                  <a:cubicBezTo>
                    <a:pt x="8381" y="218"/>
                    <a:pt x="8466" y="305"/>
                    <a:pt x="8561" y="393"/>
                  </a:cubicBezTo>
                  <a:cubicBezTo>
                    <a:pt x="8655" y="480"/>
                    <a:pt x="8759" y="568"/>
                    <a:pt x="8894" y="606"/>
                  </a:cubicBezTo>
                  <a:cubicBezTo>
                    <a:pt x="9029" y="645"/>
                    <a:pt x="9194" y="636"/>
                    <a:pt x="9334" y="616"/>
                  </a:cubicBezTo>
                  <a:cubicBezTo>
                    <a:pt x="9473" y="597"/>
                    <a:pt x="9587" y="568"/>
                    <a:pt x="9710" y="534"/>
                  </a:cubicBezTo>
                  <a:cubicBezTo>
                    <a:pt x="9833" y="499"/>
                    <a:pt x="9965" y="461"/>
                    <a:pt x="10100" y="397"/>
                  </a:cubicBezTo>
                  <a:cubicBezTo>
                    <a:pt x="10235" y="334"/>
                    <a:pt x="10372" y="247"/>
                    <a:pt x="10509" y="179"/>
                  </a:cubicBezTo>
                  <a:cubicBezTo>
                    <a:pt x="10646" y="111"/>
                    <a:pt x="10783" y="62"/>
                    <a:pt x="10942" y="33"/>
                  </a:cubicBezTo>
                  <a:cubicBezTo>
                    <a:pt x="11100" y="4"/>
                    <a:pt x="11280" y="-6"/>
                    <a:pt x="11446" y="4"/>
                  </a:cubicBezTo>
                  <a:cubicBezTo>
                    <a:pt x="11611" y="13"/>
                    <a:pt x="11762" y="43"/>
                    <a:pt x="11928" y="91"/>
                  </a:cubicBezTo>
                  <a:cubicBezTo>
                    <a:pt x="12094" y="140"/>
                    <a:pt x="12273" y="208"/>
                    <a:pt x="12444" y="261"/>
                  </a:cubicBezTo>
                  <a:cubicBezTo>
                    <a:pt x="12614" y="315"/>
                    <a:pt x="12775" y="354"/>
                    <a:pt x="12938" y="378"/>
                  </a:cubicBezTo>
                  <a:cubicBezTo>
                    <a:pt x="13101" y="402"/>
                    <a:pt x="13266" y="412"/>
                    <a:pt x="13432" y="422"/>
                  </a:cubicBezTo>
                  <a:cubicBezTo>
                    <a:pt x="13598" y="431"/>
                    <a:pt x="13763" y="441"/>
                    <a:pt x="13922" y="465"/>
                  </a:cubicBezTo>
                  <a:cubicBezTo>
                    <a:pt x="14080" y="490"/>
                    <a:pt x="14231" y="529"/>
                    <a:pt x="14364" y="597"/>
                  </a:cubicBezTo>
                  <a:cubicBezTo>
                    <a:pt x="14496" y="665"/>
                    <a:pt x="14610" y="762"/>
                    <a:pt x="14702" y="893"/>
                  </a:cubicBezTo>
                  <a:cubicBezTo>
                    <a:pt x="14794" y="1024"/>
                    <a:pt x="14865" y="1190"/>
                    <a:pt x="14917" y="1404"/>
                  </a:cubicBezTo>
                  <a:cubicBezTo>
                    <a:pt x="14969" y="1617"/>
                    <a:pt x="15002" y="1880"/>
                    <a:pt x="15016" y="2142"/>
                  </a:cubicBezTo>
                  <a:cubicBezTo>
                    <a:pt x="15031" y="2405"/>
                    <a:pt x="15026" y="2667"/>
                    <a:pt x="15000" y="2920"/>
                  </a:cubicBezTo>
                  <a:cubicBezTo>
                    <a:pt x="14974" y="3173"/>
                    <a:pt x="14927" y="3416"/>
                    <a:pt x="14875" y="3649"/>
                  </a:cubicBezTo>
                  <a:cubicBezTo>
                    <a:pt x="14823" y="3882"/>
                    <a:pt x="14766" y="4106"/>
                    <a:pt x="14737" y="4305"/>
                  </a:cubicBezTo>
                  <a:cubicBezTo>
                    <a:pt x="14709" y="4505"/>
                    <a:pt x="14709" y="4680"/>
                    <a:pt x="14747" y="4840"/>
                  </a:cubicBezTo>
                  <a:cubicBezTo>
                    <a:pt x="14785" y="5000"/>
                    <a:pt x="14860" y="5146"/>
                    <a:pt x="14957" y="5224"/>
                  </a:cubicBezTo>
                  <a:cubicBezTo>
                    <a:pt x="15054" y="5302"/>
                    <a:pt x="15172" y="5311"/>
                    <a:pt x="15284" y="5302"/>
                  </a:cubicBezTo>
                  <a:cubicBezTo>
                    <a:pt x="15395" y="5292"/>
                    <a:pt x="15499" y="5263"/>
                    <a:pt x="15608" y="5229"/>
                  </a:cubicBezTo>
                  <a:cubicBezTo>
                    <a:pt x="15716" y="5195"/>
                    <a:pt x="15830" y="5156"/>
                    <a:pt x="15936" y="5127"/>
                  </a:cubicBezTo>
                  <a:cubicBezTo>
                    <a:pt x="16043" y="5098"/>
                    <a:pt x="16142" y="5078"/>
                    <a:pt x="16274" y="5073"/>
                  </a:cubicBezTo>
                  <a:cubicBezTo>
                    <a:pt x="16407" y="5068"/>
                    <a:pt x="16572" y="5078"/>
                    <a:pt x="16714" y="5093"/>
                  </a:cubicBezTo>
                  <a:cubicBezTo>
                    <a:pt x="16856" y="5107"/>
                    <a:pt x="16974" y="5127"/>
                    <a:pt x="17105" y="5170"/>
                  </a:cubicBezTo>
                  <a:cubicBezTo>
                    <a:pt x="17235" y="5214"/>
                    <a:pt x="17376" y="5282"/>
                    <a:pt x="17521" y="5360"/>
                  </a:cubicBezTo>
                  <a:cubicBezTo>
                    <a:pt x="17665" y="5438"/>
                    <a:pt x="17812" y="5525"/>
                    <a:pt x="17949" y="5622"/>
                  </a:cubicBezTo>
                  <a:cubicBezTo>
                    <a:pt x="18086" y="5720"/>
                    <a:pt x="18214" y="5827"/>
                    <a:pt x="18344" y="5968"/>
                  </a:cubicBezTo>
                  <a:cubicBezTo>
                    <a:pt x="18474" y="6108"/>
                    <a:pt x="18606" y="6283"/>
                    <a:pt x="18722" y="6478"/>
                  </a:cubicBezTo>
                  <a:cubicBezTo>
                    <a:pt x="18838" y="6672"/>
                    <a:pt x="18937" y="6886"/>
                    <a:pt x="19013" y="7085"/>
                  </a:cubicBezTo>
                  <a:cubicBezTo>
                    <a:pt x="19089" y="7285"/>
                    <a:pt x="19141" y="7469"/>
                    <a:pt x="19183" y="7712"/>
                  </a:cubicBezTo>
                  <a:cubicBezTo>
                    <a:pt x="19226" y="7955"/>
                    <a:pt x="19259" y="8257"/>
                    <a:pt x="19266" y="8544"/>
                  </a:cubicBezTo>
                  <a:cubicBezTo>
                    <a:pt x="19273" y="8830"/>
                    <a:pt x="19254" y="9103"/>
                    <a:pt x="19235" y="9384"/>
                  </a:cubicBezTo>
                  <a:cubicBezTo>
                    <a:pt x="19216" y="9666"/>
                    <a:pt x="19197" y="9958"/>
                    <a:pt x="19188" y="10128"/>
                  </a:cubicBezTo>
                  <a:cubicBezTo>
                    <a:pt x="19178" y="10298"/>
                    <a:pt x="19178" y="10347"/>
                    <a:pt x="19186" y="10391"/>
                  </a:cubicBezTo>
                  <a:cubicBezTo>
                    <a:pt x="19193" y="10434"/>
                    <a:pt x="19207" y="10473"/>
                    <a:pt x="19273" y="10522"/>
                  </a:cubicBezTo>
                  <a:cubicBezTo>
                    <a:pt x="19339" y="10570"/>
                    <a:pt x="19457" y="10629"/>
                    <a:pt x="19583" y="10672"/>
                  </a:cubicBezTo>
                  <a:cubicBezTo>
                    <a:pt x="19708" y="10716"/>
                    <a:pt x="19841" y="10745"/>
                    <a:pt x="19982" y="10784"/>
                  </a:cubicBezTo>
                  <a:cubicBezTo>
                    <a:pt x="20124" y="10823"/>
                    <a:pt x="20276" y="10872"/>
                    <a:pt x="20422" y="10969"/>
                  </a:cubicBezTo>
                  <a:cubicBezTo>
                    <a:pt x="20569" y="11066"/>
                    <a:pt x="20711" y="11212"/>
                    <a:pt x="20831" y="11368"/>
                  </a:cubicBezTo>
                  <a:cubicBezTo>
                    <a:pt x="20952" y="11523"/>
                    <a:pt x="21051" y="11688"/>
                    <a:pt x="21144" y="11878"/>
                  </a:cubicBezTo>
                  <a:cubicBezTo>
                    <a:pt x="21236" y="12067"/>
                    <a:pt x="21321" y="12281"/>
                    <a:pt x="21390" y="12490"/>
                  </a:cubicBezTo>
                  <a:cubicBezTo>
                    <a:pt x="21458" y="12699"/>
                    <a:pt x="21510" y="12903"/>
                    <a:pt x="21546" y="13151"/>
                  </a:cubicBezTo>
                  <a:cubicBezTo>
                    <a:pt x="21581" y="13399"/>
                    <a:pt x="21600" y="13691"/>
                    <a:pt x="21600" y="13953"/>
                  </a:cubicBezTo>
                  <a:cubicBezTo>
                    <a:pt x="21600" y="14216"/>
                    <a:pt x="21581" y="14449"/>
                    <a:pt x="21548" y="14678"/>
                  </a:cubicBezTo>
                  <a:cubicBezTo>
                    <a:pt x="21515" y="14906"/>
                    <a:pt x="21468" y="15130"/>
                    <a:pt x="21408" y="15358"/>
                  </a:cubicBezTo>
                  <a:cubicBezTo>
                    <a:pt x="21349" y="15586"/>
                    <a:pt x="21278" y="15820"/>
                    <a:pt x="21196" y="16063"/>
                  </a:cubicBezTo>
                  <a:cubicBezTo>
                    <a:pt x="21113" y="16306"/>
                    <a:pt x="21018" y="16559"/>
                    <a:pt x="20909" y="16753"/>
                  </a:cubicBezTo>
                  <a:cubicBezTo>
                    <a:pt x="20801" y="16947"/>
                    <a:pt x="20678" y="17083"/>
                    <a:pt x="20538" y="17176"/>
                  </a:cubicBezTo>
                  <a:cubicBezTo>
                    <a:pt x="20399" y="17268"/>
                    <a:pt x="20243" y="17317"/>
                    <a:pt x="20091" y="17365"/>
                  </a:cubicBezTo>
                  <a:cubicBezTo>
                    <a:pt x="19940" y="17414"/>
                    <a:pt x="19793" y="17463"/>
                    <a:pt x="19673" y="17497"/>
                  </a:cubicBezTo>
                  <a:cubicBezTo>
                    <a:pt x="19552" y="17531"/>
                    <a:pt x="19457" y="17550"/>
                    <a:pt x="19387" y="17584"/>
                  </a:cubicBezTo>
                  <a:cubicBezTo>
                    <a:pt x="19316" y="17618"/>
                    <a:pt x="19268" y="17667"/>
                    <a:pt x="19230" y="17764"/>
                  </a:cubicBezTo>
                  <a:cubicBezTo>
                    <a:pt x="19193" y="17861"/>
                    <a:pt x="19164" y="18007"/>
                    <a:pt x="19145" y="18197"/>
                  </a:cubicBezTo>
                  <a:cubicBezTo>
                    <a:pt x="19126" y="18386"/>
                    <a:pt x="19117" y="18619"/>
                    <a:pt x="19105" y="18809"/>
                  </a:cubicBezTo>
                  <a:cubicBezTo>
                    <a:pt x="19093" y="18999"/>
                    <a:pt x="19079" y="19144"/>
                    <a:pt x="19032" y="19305"/>
                  </a:cubicBezTo>
                  <a:cubicBezTo>
                    <a:pt x="18985" y="19465"/>
                    <a:pt x="18904" y="19640"/>
                    <a:pt x="18805" y="19800"/>
                  </a:cubicBezTo>
                  <a:cubicBezTo>
                    <a:pt x="18705" y="19961"/>
                    <a:pt x="18587" y="20107"/>
                    <a:pt x="18464" y="20218"/>
                  </a:cubicBezTo>
                  <a:cubicBezTo>
                    <a:pt x="18341" y="20330"/>
                    <a:pt x="18214" y="20408"/>
                    <a:pt x="18098" y="20466"/>
                  </a:cubicBezTo>
                  <a:cubicBezTo>
                    <a:pt x="17982" y="20525"/>
                    <a:pt x="17878" y="20564"/>
                    <a:pt x="17745" y="20583"/>
                  </a:cubicBezTo>
                  <a:cubicBezTo>
                    <a:pt x="17613" y="20602"/>
                    <a:pt x="17452" y="20602"/>
                    <a:pt x="17282" y="20598"/>
                  </a:cubicBezTo>
                  <a:cubicBezTo>
                    <a:pt x="17112" y="20593"/>
                    <a:pt x="16932" y="20583"/>
                    <a:pt x="16747" y="20578"/>
                  </a:cubicBezTo>
                  <a:cubicBezTo>
                    <a:pt x="16563" y="20573"/>
                    <a:pt x="16374" y="20573"/>
                    <a:pt x="16204" y="20564"/>
                  </a:cubicBezTo>
                  <a:cubicBezTo>
                    <a:pt x="16033" y="20554"/>
                    <a:pt x="15882" y="20534"/>
                    <a:pt x="15712" y="20486"/>
                  </a:cubicBezTo>
                  <a:cubicBezTo>
                    <a:pt x="15541" y="20437"/>
                    <a:pt x="15352" y="20359"/>
                    <a:pt x="15187" y="20272"/>
                  </a:cubicBezTo>
                  <a:cubicBezTo>
                    <a:pt x="15021" y="20184"/>
                    <a:pt x="14879" y="20087"/>
                    <a:pt x="14735" y="19980"/>
                  </a:cubicBezTo>
                  <a:cubicBezTo>
                    <a:pt x="14591" y="19873"/>
                    <a:pt x="14444" y="19757"/>
                    <a:pt x="14288" y="19689"/>
                  </a:cubicBezTo>
                  <a:cubicBezTo>
                    <a:pt x="14132" y="19621"/>
                    <a:pt x="13966" y="19601"/>
                    <a:pt x="13810" y="19626"/>
                  </a:cubicBezTo>
                  <a:cubicBezTo>
                    <a:pt x="13654" y="19650"/>
                    <a:pt x="13508" y="19718"/>
                    <a:pt x="13354" y="19810"/>
                  </a:cubicBezTo>
                  <a:cubicBezTo>
                    <a:pt x="13200" y="19903"/>
                    <a:pt x="13039" y="20019"/>
                    <a:pt x="12881" y="20136"/>
                  </a:cubicBezTo>
                  <a:cubicBezTo>
                    <a:pt x="12723" y="20253"/>
                    <a:pt x="12566" y="20369"/>
                    <a:pt x="12432" y="20457"/>
                  </a:cubicBezTo>
                  <a:cubicBezTo>
                    <a:pt x="12297" y="20544"/>
                    <a:pt x="12183" y="20602"/>
                    <a:pt x="12046" y="20636"/>
                  </a:cubicBezTo>
                  <a:cubicBezTo>
                    <a:pt x="11909" y="20671"/>
                    <a:pt x="11748" y="20680"/>
                    <a:pt x="11592" y="20700"/>
                  </a:cubicBezTo>
                  <a:cubicBezTo>
                    <a:pt x="11436" y="20719"/>
                    <a:pt x="11285" y="20748"/>
                    <a:pt x="11162" y="20777"/>
                  </a:cubicBezTo>
                  <a:cubicBezTo>
                    <a:pt x="11039" y="20807"/>
                    <a:pt x="10944" y="20836"/>
                    <a:pt x="10866" y="20889"/>
                  </a:cubicBezTo>
                  <a:cubicBezTo>
                    <a:pt x="10788" y="20943"/>
                    <a:pt x="10727" y="21020"/>
                    <a:pt x="10691" y="21113"/>
                  </a:cubicBezTo>
                  <a:cubicBezTo>
                    <a:pt x="10656" y="21205"/>
                    <a:pt x="10646" y="21312"/>
                    <a:pt x="10637" y="21395"/>
                  </a:cubicBezTo>
                  <a:cubicBezTo>
                    <a:pt x="10627" y="21477"/>
                    <a:pt x="10618" y="21536"/>
                    <a:pt x="10608" y="21594"/>
                  </a:cubicBezTo>
                  <a:close/>
                </a:path>
              </a:pathLst>
            </a:custGeom>
            <a:solidFill>
              <a:srgbClr val="FCD02F">
                <a:alpha val="4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42" name="Lijn Vorm" descr="Lijn Vorm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99191" y="-44309"/>
              <a:ext cx="2602310" cy="6564841"/>
            </a:xfrm>
            <a:prstGeom prst="rect">
              <a:avLst/>
            </a:prstGeom>
            <a:effectLst/>
          </p:spPr>
        </p:pic>
      </p:grpSp>
      <p:pic>
        <p:nvPicPr>
          <p:cNvPr id="245" name="IMG_0031.jpeg" descr="IMG_003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0844" y="-27932"/>
            <a:ext cx="8199822" cy="547082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ekening"/>
          <p:cNvSpPr/>
          <p:nvPr/>
        </p:nvSpPr>
        <p:spPr>
          <a:xfrm>
            <a:off x="21116616" y="1750231"/>
            <a:ext cx="14230" cy="14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  <a:close/>
              </a:path>
            </a:pathLst>
          </a:custGeom>
          <a:solidFill>
            <a:srgbClr val="FCD02F">
              <a:alpha val="45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algn="l" defTabSz="457200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5875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download.png">
            <a:extLst>
              <a:ext uri="{FF2B5EF4-FFF2-40B4-BE49-F238E27FC236}">
                <a16:creationId xmlns:a16="http://schemas.microsoft.com/office/drawing/2014/main" id="{23E4E762-395E-0648-A42A-697EB27D0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248343"/>
            <a:ext cx="8914606" cy="1940739"/>
          </a:xfrm>
          <a:prstGeom prst="rect">
            <a:avLst/>
          </a:prstGeom>
        </p:spPr>
      </p:pic>
      <p:pic>
        <p:nvPicPr>
          <p:cNvPr id="5" name="Afbeelding 4" descr="intratuin-logo.png">
            <a:extLst>
              <a:ext uri="{FF2B5EF4-FFF2-40B4-BE49-F238E27FC236}">
                <a16:creationId xmlns:a16="http://schemas.microsoft.com/office/drawing/2014/main" id="{52FDABCE-6AC8-AC49-9347-CC743930B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44" y="3238500"/>
            <a:ext cx="9430085" cy="3103405"/>
          </a:xfrm>
          <a:prstGeom prst="rect">
            <a:avLst/>
          </a:prstGeom>
        </p:spPr>
      </p:pic>
      <p:pic>
        <p:nvPicPr>
          <p:cNvPr id="7" name="Afbeelding 6" descr="Intratuin_Drachten_-_aangepast_1.jpg">
            <a:extLst>
              <a:ext uri="{FF2B5EF4-FFF2-40B4-BE49-F238E27FC236}">
                <a16:creationId xmlns:a16="http://schemas.microsoft.com/office/drawing/2014/main" id="{32D89201-E8C6-504C-AF2C-55C60C79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829" y="2346297"/>
            <a:ext cx="12190707" cy="8131203"/>
          </a:xfrm>
          <a:prstGeom prst="rect">
            <a:avLst/>
          </a:prstGeom>
        </p:spPr>
      </p:pic>
      <p:pic>
        <p:nvPicPr>
          <p:cNvPr id="9" name="Afbeelding 8" descr="download.jpg">
            <a:extLst>
              <a:ext uri="{FF2B5EF4-FFF2-40B4-BE49-F238E27FC236}">
                <a16:creationId xmlns:a16="http://schemas.microsoft.com/office/drawing/2014/main" id="{B400207D-3355-B342-8F1F-5890BFC270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9" r="6267" b="5008"/>
          <a:stretch/>
        </p:blipFill>
        <p:spPr>
          <a:xfrm>
            <a:off x="3958167" y="6837396"/>
            <a:ext cx="6389358" cy="63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71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ost"/>
          <p:cNvSpPr/>
          <p:nvPr/>
        </p:nvSpPr>
        <p:spPr>
          <a:xfrm>
            <a:off x="1653406" y="1352078"/>
            <a:ext cx="6553958" cy="414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4" y="0"/>
                </a:moveTo>
                <a:lnTo>
                  <a:pt x="10803" y="12213"/>
                </a:lnTo>
                <a:lnTo>
                  <a:pt x="20856" y="0"/>
                </a:lnTo>
                <a:lnTo>
                  <a:pt x="744" y="0"/>
                </a:lnTo>
                <a:close/>
                <a:moveTo>
                  <a:pt x="0" y="157"/>
                </a:moveTo>
                <a:lnTo>
                  <a:pt x="0" y="21418"/>
                </a:lnTo>
                <a:cubicBezTo>
                  <a:pt x="0" y="21518"/>
                  <a:pt x="52" y="21600"/>
                  <a:pt x="115" y="21600"/>
                </a:cubicBezTo>
                <a:lnTo>
                  <a:pt x="21485" y="21600"/>
                </a:lnTo>
                <a:cubicBezTo>
                  <a:pt x="21548" y="21600"/>
                  <a:pt x="21600" y="21518"/>
                  <a:pt x="21600" y="21418"/>
                </a:cubicBezTo>
                <a:lnTo>
                  <a:pt x="21600" y="157"/>
                </a:lnTo>
                <a:lnTo>
                  <a:pt x="10976" y="13181"/>
                </a:lnTo>
                <a:cubicBezTo>
                  <a:pt x="10924" y="13245"/>
                  <a:pt x="10861" y="13272"/>
                  <a:pt x="10797" y="13272"/>
                </a:cubicBezTo>
                <a:cubicBezTo>
                  <a:pt x="10734" y="13272"/>
                  <a:pt x="10669" y="13233"/>
                  <a:pt x="10612" y="13170"/>
                </a:cubicBezTo>
                <a:lnTo>
                  <a:pt x="0" y="157"/>
                </a:lnTo>
                <a:close/>
              </a:path>
            </a:pathLst>
          </a:custGeom>
          <a:solidFill>
            <a:srgbClr val="99244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7" name="Boeket"/>
          <p:cNvSpPr/>
          <p:nvPr/>
        </p:nvSpPr>
        <p:spPr>
          <a:xfrm>
            <a:off x="7801272" y="959071"/>
            <a:ext cx="6750898" cy="123340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1" h="21600" extrusionOk="0">
                <a:moveTo>
                  <a:pt x="10545" y="0"/>
                </a:moveTo>
                <a:cubicBezTo>
                  <a:pt x="9711" y="0"/>
                  <a:pt x="9034" y="378"/>
                  <a:pt x="9034" y="844"/>
                </a:cubicBezTo>
                <a:cubicBezTo>
                  <a:pt x="9034" y="992"/>
                  <a:pt x="9070" y="1145"/>
                  <a:pt x="9131" y="1298"/>
                </a:cubicBezTo>
                <a:cubicBezTo>
                  <a:pt x="8926" y="1192"/>
                  <a:pt x="8706" y="1097"/>
                  <a:pt x="8476" y="1023"/>
                </a:cubicBezTo>
                <a:cubicBezTo>
                  <a:pt x="7754" y="790"/>
                  <a:pt x="6833" y="928"/>
                  <a:pt x="6416" y="1332"/>
                </a:cubicBezTo>
                <a:cubicBezTo>
                  <a:pt x="5999" y="1735"/>
                  <a:pt x="6246" y="2251"/>
                  <a:pt x="6968" y="2484"/>
                </a:cubicBezTo>
                <a:cubicBezTo>
                  <a:pt x="7198" y="2558"/>
                  <a:pt x="7454" y="2617"/>
                  <a:pt x="7721" y="2663"/>
                </a:cubicBezTo>
                <a:cubicBezTo>
                  <a:pt x="7454" y="2710"/>
                  <a:pt x="7198" y="2769"/>
                  <a:pt x="6968" y="2843"/>
                </a:cubicBezTo>
                <a:cubicBezTo>
                  <a:pt x="6246" y="3076"/>
                  <a:pt x="5999" y="3592"/>
                  <a:pt x="6416" y="3995"/>
                </a:cubicBezTo>
                <a:cubicBezTo>
                  <a:pt x="6833" y="4398"/>
                  <a:pt x="7754" y="4536"/>
                  <a:pt x="8476" y="4303"/>
                </a:cubicBezTo>
                <a:cubicBezTo>
                  <a:pt x="8706" y="4229"/>
                  <a:pt x="8926" y="4134"/>
                  <a:pt x="9131" y="4029"/>
                </a:cubicBezTo>
                <a:cubicBezTo>
                  <a:pt x="9070" y="4181"/>
                  <a:pt x="9034" y="4334"/>
                  <a:pt x="9034" y="4483"/>
                </a:cubicBezTo>
                <a:cubicBezTo>
                  <a:pt x="9034" y="4852"/>
                  <a:pt x="9460" y="5165"/>
                  <a:pt x="10054" y="5279"/>
                </a:cubicBezTo>
                <a:lnTo>
                  <a:pt x="10054" y="21600"/>
                </a:lnTo>
                <a:lnTo>
                  <a:pt x="11033" y="21600"/>
                </a:lnTo>
                <a:lnTo>
                  <a:pt x="11033" y="5279"/>
                </a:lnTo>
                <a:cubicBezTo>
                  <a:pt x="11627" y="5165"/>
                  <a:pt x="12053" y="4852"/>
                  <a:pt x="12053" y="4483"/>
                </a:cubicBezTo>
                <a:cubicBezTo>
                  <a:pt x="12053" y="4334"/>
                  <a:pt x="12017" y="4181"/>
                  <a:pt x="11956" y="4029"/>
                </a:cubicBezTo>
                <a:cubicBezTo>
                  <a:pt x="12161" y="4134"/>
                  <a:pt x="12381" y="4229"/>
                  <a:pt x="12611" y="4303"/>
                </a:cubicBezTo>
                <a:cubicBezTo>
                  <a:pt x="13333" y="4536"/>
                  <a:pt x="14257" y="4398"/>
                  <a:pt x="14674" y="3995"/>
                </a:cubicBezTo>
                <a:cubicBezTo>
                  <a:pt x="15091" y="3592"/>
                  <a:pt x="14844" y="3076"/>
                  <a:pt x="14122" y="2843"/>
                </a:cubicBezTo>
                <a:cubicBezTo>
                  <a:pt x="13892" y="2769"/>
                  <a:pt x="13636" y="2710"/>
                  <a:pt x="13369" y="2663"/>
                </a:cubicBezTo>
                <a:cubicBezTo>
                  <a:pt x="13636" y="2617"/>
                  <a:pt x="13892" y="2558"/>
                  <a:pt x="14122" y="2484"/>
                </a:cubicBezTo>
                <a:cubicBezTo>
                  <a:pt x="14844" y="2251"/>
                  <a:pt x="15091" y="1735"/>
                  <a:pt x="14674" y="1332"/>
                </a:cubicBezTo>
                <a:cubicBezTo>
                  <a:pt x="14257" y="928"/>
                  <a:pt x="13333" y="790"/>
                  <a:pt x="12611" y="1023"/>
                </a:cubicBezTo>
                <a:cubicBezTo>
                  <a:pt x="12381" y="1097"/>
                  <a:pt x="12161" y="1192"/>
                  <a:pt x="11956" y="1298"/>
                </a:cubicBezTo>
                <a:cubicBezTo>
                  <a:pt x="12017" y="1145"/>
                  <a:pt x="12053" y="992"/>
                  <a:pt x="12053" y="844"/>
                </a:cubicBezTo>
                <a:cubicBezTo>
                  <a:pt x="12053" y="378"/>
                  <a:pt x="11379" y="0"/>
                  <a:pt x="10545" y="0"/>
                </a:cubicBezTo>
                <a:close/>
                <a:moveTo>
                  <a:pt x="10545" y="1987"/>
                </a:moveTo>
                <a:cubicBezTo>
                  <a:pt x="11214" y="1987"/>
                  <a:pt x="11756" y="2290"/>
                  <a:pt x="11756" y="2663"/>
                </a:cubicBezTo>
                <a:cubicBezTo>
                  <a:pt x="11756" y="3037"/>
                  <a:pt x="11214" y="3339"/>
                  <a:pt x="10545" y="3339"/>
                </a:cubicBezTo>
                <a:cubicBezTo>
                  <a:pt x="9876" y="3339"/>
                  <a:pt x="9335" y="3037"/>
                  <a:pt x="9335" y="2663"/>
                </a:cubicBezTo>
                <a:cubicBezTo>
                  <a:pt x="9335" y="2290"/>
                  <a:pt x="9876" y="1987"/>
                  <a:pt x="10545" y="1987"/>
                </a:cubicBezTo>
                <a:close/>
                <a:moveTo>
                  <a:pt x="4332" y="4012"/>
                </a:moveTo>
                <a:cubicBezTo>
                  <a:pt x="3498" y="4012"/>
                  <a:pt x="2824" y="4390"/>
                  <a:pt x="2824" y="4855"/>
                </a:cubicBezTo>
                <a:cubicBezTo>
                  <a:pt x="2824" y="5004"/>
                  <a:pt x="2860" y="5157"/>
                  <a:pt x="2921" y="5309"/>
                </a:cubicBezTo>
                <a:cubicBezTo>
                  <a:pt x="2715" y="5204"/>
                  <a:pt x="2496" y="5109"/>
                  <a:pt x="2266" y="5035"/>
                </a:cubicBezTo>
                <a:cubicBezTo>
                  <a:pt x="1544" y="4802"/>
                  <a:pt x="620" y="4940"/>
                  <a:pt x="203" y="5343"/>
                </a:cubicBezTo>
                <a:cubicBezTo>
                  <a:pt x="-214" y="5746"/>
                  <a:pt x="33" y="6262"/>
                  <a:pt x="755" y="6495"/>
                </a:cubicBezTo>
                <a:cubicBezTo>
                  <a:pt x="985" y="6569"/>
                  <a:pt x="1241" y="6628"/>
                  <a:pt x="1507" y="6675"/>
                </a:cubicBezTo>
                <a:cubicBezTo>
                  <a:pt x="1241" y="6721"/>
                  <a:pt x="985" y="6780"/>
                  <a:pt x="755" y="6854"/>
                </a:cubicBezTo>
                <a:cubicBezTo>
                  <a:pt x="33" y="7087"/>
                  <a:pt x="-214" y="7603"/>
                  <a:pt x="203" y="8006"/>
                </a:cubicBezTo>
                <a:cubicBezTo>
                  <a:pt x="620" y="8410"/>
                  <a:pt x="1544" y="8548"/>
                  <a:pt x="2266" y="8315"/>
                </a:cubicBezTo>
                <a:cubicBezTo>
                  <a:pt x="2496" y="8241"/>
                  <a:pt x="2715" y="8146"/>
                  <a:pt x="2921" y="8040"/>
                </a:cubicBezTo>
                <a:cubicBezTo>
                  <a:pt x="2860" y="8193"/>
                  <a:pt x="2824" y="8346"/>
                  <a:pt x="2824" y="8494"/>
                </a:cubicBezTo>
                <a:cubicBezTo>
                  <a:pt x="2824" y="8960"/>
                  <a:pt x="3498" y="9338"/>
                  <a:pt x="4332" y="9338"/>
                </a:cubicBezTo>
                <a:cubicBezTo>
                  <a:pt x="5058" y="9338"/>
                  <a:pt x="5665" y="9052"/>
                  <a:pt x="5809" y="8670"/>
                </a:cubicBezTo>
                <a:cubicBezTo>
                  <a:pt x="6949" y="9833"/>
                  <a:pt x="8527" y="11866"/>
                  <a:pt x="8534" y="14227"/>
                </a:cubicBezTo>
                <a:cubicBezTo>
                  <a:pt x="8244" y="13960"/>
                  <a:pt x="7707" y="13680"/>
                  <a:pt x="6729" y="13460"/>
                </a:cubicBezTo>
                <a:cubicBezTo>
                  <a:pt x="4129" y="12874"/>
                  <a:pt x="3807" y="12323"/>
                  <a:pt x="3807" y="12323"/>
                </a:cubicBezTo>
                <a:cubicBezTo>
                  <a:pt x="3807" y="12323"/>
                  <a:pt x="3482" y="13972"/>
                  <a:pt x="5327" y="14881"/>
                </a:cubicBezTo>
                <a:cubicBezTo>
                  <a:pt x="6822" y="15618"/>
                  <a:pt x="7968" y="15407"/>
                  <a:pt x="8491" y="15234"/>
                </a:cubicBezTo>
                <a:cubicBezTo>
                  <a:pt x="8226" y="18494"/>
                  <a:pt x="6757" y="20968"/>
                  <a:pt x="6741" y="20995"/>
                </a:cubicBezTo>
                <a:lnTo>
                  <a:pt x="7666" y="21170"/>
                </a:lnTo>
                <a:cubicBezTo>
                  <a:pt x="7741" y="21045"/>
                  <a:pt x="9511" y="18073"/>
                  <a:pt x="9511" y="14242"/>
                </a:cubicBezTo>
                <a:cubicBezTo>
                  <a:pt x="9511" y="11717"/>
                  <a:pt x="7854" y="9589"/>
                  <a:pt x="6653" y="8379"/>
                </a:cubicBezTo>
                <a:cubicBezTo>
                  <a:pt x="7325" y="8512"/>
                  <a:pt x="8094" y="8364"/>
                  <a:pt x="8464" y="8006"/>
                </a:cubicBezTo>
                <a:cubicBezTo>
                  <a:pt x="8881" y="7603"/>
                  <a:pt x="8631" y="7087"/>
                  <a:pt x="7909" y="6854"/>
                </a:cubicBezTo>
                <a:cubicBezTo>
                  <a:pt x="7679" y="6780"/>
                  <a:pt x="7423" y="6721"/>
                  <a:pt x="7156" y="6675"/>
                </a:cubicBezTo>
                <a:cubicBezTo>
                  <a:pt x="7423" y="6628"/>
                  <a:pt x="7679" y="6569"/>
                  <a:pt x="7909" y="6495"/>
                </a:cubicBezTo>
                <a:cubicBezTo>
                  <a:pt x="8631" y="6262"/>
                  <a:pt x="8881" y="5746"/>
                  <a:pt x="8464" y="5343"/>
                </a:cubicBezTo>
                <a:cubicBezTo>
                  <a:pt x="8047" y="4940"/>
                  <a:pt x="7123" y="4802"/>
                  <a:pt x="6401" y="5035"/>
                </a:cubicBezTo>
                <a:cubicBezTo>
                  <a:pt x="6171" y="5109"/>
                  <a:pt x="5951" y="5204"/>
                  <a:pt x="5746" y="5309"/>
                </a:cubicBezTo>
                <a:cubicBezTo>
                  <a:pt x="5807" y="5157"/>
                  <a:pt x="5843" y="5004"/>
                  <a:pt x="5843" y="4855"/>
                </a:cubicBezTo>
                <a:cubicBezTo>
                  <a:pt x="5843" y="4390"/>
                  <a:pt x="5166" y="4012"/>
                  <a:pt x="4332" y="4012"/>
                </a:cubicBezTo>
                <a:close/>
                <a:moveTo>
                  <a:pt x="16840" y="4012"/>
                </a:moveTo>
                <a:cubicBezTo>
                  <a:pt x="16006" y="4012"/>
                  <a:pt x="15332" y="4390"/>
                  <a:pt x="15332" y="4855"/>
                </a:cubicBezTo>
                <a:cubicBezTo>
                  <a:pt x="15332" y="5004"/>
                  <a:pt x="15368" y="5157"/>
                  <a:pt x="15429" y="5309"/>
                </a:cubicBezTo>
                <a:cubicBezTo>
                  <a:pt x="15224" y="5204"/>
                  <a:pt x="15004" y="5109"/>
                  <a:pt x="14774" y="5035"/>
                </a:cubicBezTo>
                <a:cubicBezTo>
                  <a:pt x="14052" y="4802"/>
                  <a:pt x="13128" y="4940"/>
                  <a:pt x="12711" y="5343"/>
                </a:cubicBezTo>
                <a:cubicBezTo>
                  <a:pt x="12294" y="5746"/>
                  <a:pt x="12541" y="6262"/>
                  <a:pt x="13263" y="6495"/>
                </a:cubicBezTo>
                <a:cubicBezTo>
                  <a:pt x="13493" y="6569"/>
                  <a:pt x="13749" y="6628"/>
                  <a:pt x="14016" y="6675"/>
                </a:cubicBezTo>
                <a:cubicBezTo>
                  <a:pt x="13749" y="6721"/>
                  <a:pt x="13493" y="6780"/>
                  <a:pt x="13263" y="6854"/>
                </a:cubicBezTo>
                <a:cubicBezTo>
                  <a:pt x="12541" y="7087"/>
                  <a:pt x="12294" y="7603"/>
                  <a:pt x="12711" y="8006"/>
                </a:cubicBezTo>
                <a:cubicBezTo>
                  <a:pt x="13081" y="8364"/>
                  <a:pt x="13850" y="8512"/>
                  <a:pt x="14522" y="8379"/>
                </a:cubicBezTo>
                <a:cubicBezTo>
                  <a:pt x="13321" y="9589"/>
                  <a:pt x="11661" y="11717"/>
                  <a:pt x="11661" y="14242"/>
                </a:cubicBezTo>
                <a:cubicBezTo>
                  <a:pt x="11661" y="18073"/>
                  <a:pt x="13431" y="21045"/>
                  <a:pt x="13506" y="21170"/>
                </a:cubicBezTo>
                <a:lnTo>
                  <a:pt x="14434" y="20995"/>
                </a:lnTo>
                <a:cubicBezTo>
                  <a:pt x="14416" y="20965"/>
                  <a:pt x="12641" y="17979"/>
                  <a:pt x="12641" y="14242"/>
                </a:cubicBezTo>
                <a:cubicBezTo>
                  <a:pt x="12641" y="13827"/>
                  <a:pt x="12692" y="13423"/>
                  <a:pt x="12778" y="13031"/>
                </a:cubicBezTo>
                <a:cubicBezTo>
                  <a:pt x="13247" y="13207"/>
                  <a:pt x="14444" y="13497"/>
                  <a:pt x="16036" y="12713"/>
                </a:cubicBezTo>
                <a:cubicBezTo>
                  <a:pt x="17881" y="11804"/>
                  <a:pt x="17553" y="10155"/>
                  <a:pt x="17553" y="10155"/>
                </a:cubicBezTo>
                <a:cubicBezTo>
                  <a:pt x="17553" y="10155"/>
                  <a:pt x="17234" y="10705"/>
                  <a:pt x="14635" y="11291"/>
                </a:cubicBezTo>
                <a:cubicBezTo>
                  <a:pt x="13958" y="11444"/>
                  <a:pt x="13494" y="11624"/>
                  <a:pt x="13175" y="11810"/>
                </a:cubicBezTo>
                <a:cubicBezTo>
                  <a:pt x="13737" y="10503"/>
                  <a:pt x="14640" y="9411"/>
                  <a:pt x="15366" y="8670"/>
                </a:cubicBezTo>
                <a:cubicBezTo>
                  <a:pt x="15510" y="9052"/>
                  <a:pt x="16114" y="9338"/>
                  <a:pt x="16840" y="9338"/>
                </a:cubicBezTo>
                <a:cubicBezTo>
                  <a:pt x="17674" y="9338"/>
                  <a:pt x="18351" y="8960"/>
                  <a:pt x="18351" y="8494"/>
                </a:cubicBezTo>
                <a:cubicBezTo>
                  <a:pt x="18351" y="8346"/>
                  <a:pt x="18315" y="8193"/>
                  <a:pt x="18254" y="8040"/>
                </a:cubicBezTo>
                <a:cubicBezTo>
                  <a:pt x="18460" y="8146"/>
                  <a:pt x="18679" y="8241"/>
                  <a:pt x="18909" y="8315"/>
                </a:cubicBezTo>
                <a:cubicBezTo>
                  <a:pt x="19631" y="8548"/>
                  <a:pt x="20552" y="8410"/>
                  <a:pt x="20969" y="8006"/>
                </a:cubicBezTo>
                <a:cubicBezTo>
                  <a:pt x="21386" y="7603"/>
                  <a:pt x="21139" y="7087"/>
                  <a:pt x="20417" y="6854"/>
                </a:cubicBezTo>
                <a:cubicBezTo>
                  <a:pt x="20187" y="6780"/>
                  <a:pt x="19931" y="6721"/>
                  <a:pt x="19665" y="6675"/>
                </a:cubicBezTo>
                <a:cubicBezTo>
                  <a:pt x="19931" y="6628"/>
                  <a:pt x="20187" y="6569"/>
                  <a:pt x="20417" y="6495"/>
                </a:cubicBezTo>
                <a:cubicBezTo>
                  <a:pt x="21139" y="6262"/>
                  <a:pt x="21386" y="5746"/>
                  <a:pt x="20969" y="5343"/>
                </a:cubicBezTo>
                <a:cubicBezTo>
                  <a:pt x="20552" y="4940"/>
                  <a:pt x="19631" y="4802"/>
                  <a:pt x="18909" y="5035"/>
                </a:cubicBezTo>
                <a:cubicBezTo>
                  <a:pt x="18679" y="5109"/>
                  <a:pt x="18460" y="5204"/>
                  <a:pt x="18254" y="5309"/>
                </a:cubicBezTo>
                <a:cubicBezTo>
                  <a:pt x="18315" y="5157"/>
                  <a:pt x="18351" y="5004"/>
                  <a:pt x="18351" y="4855"/>
                </a:cubicBezTo>
                <a:cubicBezTo>
                  <a:pt x="18351" y="4390"/>
                  <a:pt x="17674" y="4012"/>
                  <a:pt x="16840" y="4012"/>
                </a:cubicBezTo>
                <a:close/>
                <a:moveTo>
                  <a:pt x="4332" y="5999"/>
                </a:moveTo>
                <a:cubicBezTo>
                  <a:pt x="5001" y="5999"/>
                  <a:pt x="5545" y="6301"/>
                  <a:pt x="5545" y="6675"/>
                </a:cubicBezTo>
                <a:cubicBezTo>
                  <a:pt x="5545" y="7048"/>
                  <a:pt x="5001" y="7351"/>
                  <a:pt x="4332" y="7351"/>
                </a:cubicBezTo>
                <a:cubicBezTo>
                  <a:pt x="3663" y="7351"/>
                  <a:pt x="3121" y="7048"/>
                  <a:pt x="3121" y="6675"/>
                </a:cubicBezTo>
                <a:cubicBezTo>
                  <a:pt x="3121" y="6301"/>
                  <a:pt x="3663" y="5999"/>
                  <a:pt x="4332" y="5999"/>
                </a:cubicBezTo>
                <a:close/>
                <a:moveTo>
                  <a:pt x="16840" y="5999"/>
                </a:moveTo>
                <a:cubicBezTo>
                  <a:pt x="17509" y="5999"/>
                  <a:pt x="18051" y="6301"/>
                  <a:pt x="18051" y="6675"/>
                </a:cubicBezTo>
                <a:cubicBezTo>
                  <a:pt x="18051" y="7048"/>
                  <a:pt x="17509" y="7351"/>
                  <a:pt x="16840" y="7351"/>
                </a:cubicBezTo>
                <a:cubicBezTo>
                  <a:pt x="16171" y="7351"/>
                  <a:pt x="15630" y="7048"/>
                  <a:pt x="15630" y="6675"/>
                </a:cubicBezTo>
                <a:cubicBezTo>
                  <a:pt x="15630" y="6301"/>
                  <a:pt x="16171" y="5999"/>
                  <a:pt x="16840" y="599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791A3D"/>
                </a:solidFill>
                <a:latin typeface="+mj-lt"/>
                <a:ea typeface="+mj-ea"/>
                <a:cs typeface="+mj-cs"/>
                <a:sym typeface="Apple Color Emoji"/>
              </a:defRPr>
            </a:pPr>
            <a:endParaRPr/>
          </a:p>
        </p:txBody>
      </p:sp>
      <p:sp>
        <p:nvSpPr>
          <p:cNvPr id="208" name="Tekst"/>
          <p:cNvSpPr/>
          <p:nvPr/>
        </p:nvSpPr>
        <p:spPr>
          <a:xfrm>
            <a:off x="4218607" y="4413271"/>
            <a:ext cx="4003171" cy="6494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24" y="0"/>
                </a:moveTo>
                <a:lnTo>
                  <a:pt x="0" y="3825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3825"/>
                </a:lnTo>
                <a:lnTo>
                  <a:pt x="16276" y="0"/>
                </a:lnTo>
                <a:lnTo>
                  <a:pt x="5324" y="0"/>
                </a:lnTo>
                <a:close/>
                <a:moveTo>
                  <a:pt x="10792" y="2730"/>
                </a:moveTo>
                <a:cubicBezTo>
                  <a:pt x="11767" y="2730"/>
                  <a:pt x="12557" y="3217"/>
                  <a:pt x="12557" y="3818"/>
                </a:cubicBezTo>
                <a:cubicBezTo>
                  <a:pt x="12557" y="4420"/>
                  <a:pt x="11767" y="4908"/>
                  <a:pt x="10792" y="4908"/>
                </a:cubicBezTo>
                <a:cubicBezTo>
                  <a:pt x="9816" y="4908"/>
                  <a:pt x="9026" y="4420"/>
                  <a:pt x="9026" y="3818"/>
                </a:cubicBezTo>
                <a:cubicBezTo>
                  <a:pt x="9026" y="3217"/>
                  <a:pt x="9816" y="2730"/>
                  <a:pt x="10792" y="273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9" name="Opdracht…"/>
          <p:cNvSpPr txBox="1">
            <a:spLocks noGrp="1"/>
          </p:cNvSpPr>
          <p:nvPr>
            <p:ph type="subTitle" sz="quarter" idx="4294967295"/>
          </p:nvPr>
        </p:nvSpPr>
        <p:spPr>
          <a:xfrm>
            <a:off x="15227643" y="4987749"/>
            <a:ext cx="8360482" cy="69696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87984">
              <a:lnSpc>
                <a:spcPct val="100000"/>
              </a:lnSpc>
              <a:spcBef>
                <a:spcPts val="0"/>
              </a:spcBef>
              <a:buSzTx/>
              <a:buNone/>
              <a:defRPr sz="3055" b="1"/>
            </a:pPr>
            <a:r>
              <a:rPr dirty="0" err="1"/>
              <a:t>Opdracht</a:t>
            </a:r>
            <a:endParaRPr dirty="0"/>
          </a:p>
          <a:p>
            <a:pPr marL="0" indent="0" defTabSz="387984">
              <a:lnSpc>
                <a:spcPct val="100000"/>
              </a:lnSpc>
              <a:spcBef>
                <a:spcPts val="0"/>
              </a:spcBef>
              <a:buSzTx/>
              <a:buNone/>
              <a:defRPr sz="3055" b="1"/>
            </a:pPr>
            <a:endParaRPr dirty="0"/>
          </a:p>
          <a:p>
            <a:pPr marL="0" indent="0" defTabSz="387984">
              <a:lnSpc>
                <a:spcPct val="100000"/>
              </a:lnSpc>
              <a:spcBef>
                <a:spcPts val="0"/>
              </a:spcBef>
              <a:buSzTx/>
              <a:buNone/>
              <a:defRPr sz="3055" b="1"/>
            </a:pPr>
            <a:r>
              <a:rPr lang="nl-NL" dirty="0"/>
              <a:t>Maak je eigen pakpapier vanuit de vormen uit je moodboard</a:t>
            </a:r>
          </a:p>
          <a:p>
            <a:pPr marL="0" indent="0" defTabSz="387984">
              <a:lnSpc>
                <a:spcPct val="100000"/>
              </a:lnSpc>
              <a:spcBef>
                <a:spcPts val="0"/>
              </a:spcBef>
              <a:buSzTx/>
              <a:buNone/>
              <a:defRPr sz="3055" b="1"/>
            </a:pPr>
            <a:endParaRPr lang="nl-NL" dirty="0"/>
          </a:p>
          <a:p>
            <a:pPr marL="0" indent="0" defTabSz="387984">
              <a:lnSpc>
                <a:spcPct val="100000"/>
              </a:lnSpc>
              <a:spcBef>
                <a:spcPts val="0"/>
              </a:spcBef>
              <a:buSzTx/>
              <a:buNone/>
              <a:defRPr sz="3055" b="1"/>
            </a:pPr>
            <a:r>
              <a:rPr dirty="0" err="1"/>
              <a:t>Verzin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naam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jouw</a:t>
            </a:r>
            <a:r>
              <a:rPr dirty="0"/>
              <a:t> eigen </a:t>
            </a:r>
            <a:r>
              <a:rPr dirty="0" err="1"/>
              <a:t>bloemenwinkel</a:t>
            </a:r>
            <a:endParaRPr dirty="0"/>
          </a:p>
          <a:p>
            <a:pPr marL="0" indent="0" defTabSz="387984">
              <a:lnSpc>
                <a:spcPct val="100000"/>
              </a:lnSpc>
              <a:spcBef>
                <a:spcPts val="0"/>
              </a:spcBef>
              <a:buSzTx/>
              <a:buNone/>
              <a:defRPr sz="3055" b="1"/>
            </a:pPr>
            <a:endParaRPr lang="nl-NL" dirty="0"/>
          </a:p>
          <a:p>
            <a:pPr marL="0" indent="0" defTabSz="387984">
              <a:lnSpc>
                <a:spcPct val="100000"/>
              </a:lnSpc>
              <a:spcBef>
                <a:spcPts val="0"/>
              </a:spcBef>
              <a:buSzTx/>
              <a:buNone/>
              <a:defRPr sz="3055" b="1"/>
            </a:pPr>
            <a:r>
              <a:rPr dirty="0"/>
              <a:t>Maak van het papier dat je </a:t>
            </a:r>
            <a:r>
              <a:rPr dirty="0" err="1"/>
              <a:t>hebt</a:t>
            </a:r>
            <a:r>
              <a:rPr dirty="0"/>
              <a:t> </a:t>
            </a:r>
            <a:r>
              <a:rPr dirty="0" err="1"/>
              <a:t>ontworpen</a:t>
            </a:r>
            <a:r>
              <a:rPr lang="nl-NL" dirty="0"/>
              <a:t> een </a:t>
            </a:r>
            <a:r>
              <a:rPr dirty="0" err="1"/>
              <a:t>kaartje</a:t>
            </a:r>
            <a:endParaRPr lang="nl-NL" dirty="0"/>
          </a:p>
          <a:p>
            <a:pPr marL="0" indent="0" defTabSz="387984">
              <a:lnSpc>
                <a:spcPct val="100000"/>
              </a:lnSpc>
              <a:spcBef>
                <a:spcPts val="0"/>
              </a:spcBef>
              <a:buSzTx/>
              <a:buNone/>
              <a:defRPr sz="3055" b="1"/>
            </a:pPr>
            <a:endParaRPr lang="nl-NL" dirty="0"/>
          </a:p>
          <a:p>
            <a:pPr marL="0" indent="0" defTabSz="387984">
              <a:lnSpc>
                <a:spcPct val="100000"/>
              </a:lnSpc>
              <a:spcBef>
                <a:spcPts val="0"/>
              </a:spcBef>
              <a:buSzTx/>
              <a:buNone/>
              <a:defRPr sz="3055" b="1"/>
            </a:pPr>
            <a:r>
              <a:rPr lang="nl-NL" dirty="0"/>
              <a:t>Het inpakpapier gebruik je tijdens de toets om je bloemwerk in te pakken.</a:t>
            </a:r>
            <a:endParaRPr dirty="0"/>
          </a:p>
          <a:p>
            <a:pPr marL="0" indent="0" defTabSz="387984">
              <a:lnSpc>
                <a:spcPct val="100000"/>
              </a:lnSpc>
              <a:spcBef>
                <a:spcPts val="0"/>
              </a:spcBef>
              <a:buSzTx/>
              <a:buNone/>
              <a:defRPr sz="3055" b="1"/>
            </a:pPr>
            <a:endParaRPr dirty="0"/>
          </a:p>
          <a:p>
            <a:pPr marL="0" indent="0" defTabSz="387984">
              <a:lnSpc>
                <a:spcPct val="100000"/>
              </a:lnSpc>
              <a:spcBef>
                <a:spcPts val="0"/>
              </a:spcBef>
              <a:buSzTx/>
              <a:buNone/>
              <a:defRPr sz="2585" b="1"/>
            </a:pPr>
            <a:endParaRPr dirty="0"/>
          </a:p>
          <a:p>
            <a:pPr marL="0" indent="0" defTabSz="387984">
              <a:lnSpc>
                <a:spcPct val="100000"/>
              </a:lnSpc>
              <a:spcBef>
                <a:spcPts val="0"/>
              </a:spcBef>
              <a:buSzTx/>
              <a:buNone/>
              <a:defRPr sz="2585" b="1"/>
            </a:pP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Apple Color Emoji"/>
        <a:ea typeface="Apple Color Emoji"/>
        <a:cs typeface="Apple Color Emoji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Apple Color Emoji"/>
        <a:ea typeface="Apple Color Emoji"/>
        <a:cs typeface="Apple Color Emoji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172</Words>
  <Application>Microsoft Macintosh PowerPoint</Application>
  <PresentationFormat>Aangepast</PresentationFormat>
  <Paragraphs>33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Apple Color Emoji</vt:lpstr>
      <vt:lpstr>Helvetica</vt:lpstr>
      <vt:lpstr>Helvetica Neue</vt:lpstr>
      <vt:lpstr>Helvetica Neue Medium</vt:lpstr>
      <vt:lpstr>Kohinoor Gujarati Bold</vt:lpstr>
      <vt:lpstr>Noteworthy Light</vt:lpstr>
      <vt:lpstr>30_BasicColor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Inge van Steen</cp:lastModifiedBy>
  <cp:revision>13</cp:revision>
  <dcterms:modified xsi:type="dcterms:W3CDTF">2022-10-16T12:41:43Z</dcterms:modified>
</cp:coreProperties>
</file>